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2"/>
  </p:notesMasterIdLst>
  <p:sldIdLst>
    <p:sldId id="256" r:id="rId2"/>
    <p:sldId id="257" r:id="rId3"/>
    <p:sldId id="258" r:id="rId4"/>
    <p:sldId id="259" r:id="rId5"/>
    <p:sldId id="265" r:id="rId6"/>
    <p:sldId id="264" r:id="rId7"/>
    <p:sldId id="266" r:id="rId8"/>
    <p:sldId id="260" r:id="rId9"/>
    <p:sldId id="261" r:id="rId10"/>
    <p:sldId id="262"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A9E298-5E69-4E64-B1E6-DAA59FAA8AFD}" v="19" dt="2025-06-11T02:15:35.8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0" d="100"/>
          <a:sy n="70" d="100"/>
        </p:scale>
        <p:origin x="1810" y="2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ROSSBONEZ R" userId="d014b227d2ee8d30" providerId="LiveId" clId="{4DA9E298-5E69-4E64-B1E6-DAA59FAA8AFD}"/>
    <pc:docChg chg="undo custSel addSld delSld modSld sldOrd">
      <pc:chgData name="CROSSBONEZ R" userId="d014b227d2ee8d30" providerId="LiveId" clId="{4DA9E298-5E69-4E64-B1E6-DAA59FAA8AFD}" dt="2025-06-11T02:19:17.484" v="127"/>
      <pc:docMkLst>
        <pc:docMk/>
      </pc:docMkLst>
      <pc:sldChg chg="addSp modSp mod setBg addAnim setClrOvrMap modNotesTx">
        <pc:chgData name="CROSSBONEZ R" userId="d014b227d2ee8d30" providerId="LiveId" clId="{4DA9E298-5E69-4E64-B1E6-DAA59FAA8AFD}" dt="2025-06-11T01:27:05.592" v="4"/>
        <pc:sldMkLst>
          <pc:docMk/>
          <pc:sldMk cId="0" sldId="256"/>
        </pc:sldMkLst>
        <pc:spChg chg="mod">
          <ac:chgData name="CROSSBONEZ R" userId="d014b227d2ee8d30" providerId="LiveId" clId="{4DA9E298-5E69-4E64-B1E6-DAA59FAA8AFD}" dt="2025-06-11T01:27:05.586" v="2" actId="26606"/>
          <ac:spMkLst>
            <pc:docMk/>
            <pc:sldMk cId="0" sldId="256"/>
            <ac:spMk id="2" creationId="{00000000-0000-0000-0000-000000000000}"/>
          </ac:spMkLst>
        </pc:spChg>
        <pc:spChg chg="mod">
          <ac:chgData name="CROSSBONEZ R" userId="d014b227d2ee8d30" providerId="LiveId" clId="{4DA9E298-5E69-4E64-B1E6-DAA59FAA8AFD}" dt="2025-06-11T01:27:05.586" v="2" actId="26606"/>
          <ac:spMkLst>
            <pc:docMk/>
            <pc:sldMk cId="0" sldId="256"/>
            <ac:spMk id="3" creationId="{00000000-0000-0000-0000-000000000000}"/>
          </ac:spMkLst>
        </pc:spChg>
        <pc:spChg chg="add">
          <ac:chgData name="CROSSBONEZ R" userId="d014b227d2ee8d30" providerId="LiveId" clId="{4DA9E298-5E69-4E64-B1E6-DAA59FAA8AFD}" dt="2025-06-11T01:27:05.586" v="2" actId="26606"/>
          <ac:spMkLst>
            <pc:docMk/>
            <pc:sldMk cId="0" sldId="256"/>
            <ac:spMk id="8" creationId="{E5A92FE9-DB05-4D0D-AF5A-BE8664B9FFB4}"/>
          </ac:spMkLst>
        </pc:spChg>
        <pc:grpChg chg="add">
          <ac:chgData name="CROSSBONEZ R" userId="d014b227d2ee8d30" providerId="LiveId" clId="{4DA9E298-5E69-4E64-B1E6-DAA59FAA8AFD}" dt="2025-06-11T01:27:05.586" v="2" actId="26606"/>
          <ac:grpSpMkLst>
            <pc:docMk/>
            <pc:sldMk cId="0" sldId="256"/>
            <ac:grpSpMk id="10" creationId="{53D9B26A-5143-49A7-BA98-D871D5BD719A}"/>
          </ac:grpSpMkLst>
        </pc:grpChg>
      </pc:sldChg>
      <pc:sldChg chg="addSp modSp mod setBg modNotesTx">
        <pc:chgData name="CROSSBONEZ R" userId="d014b227d2ee8d30" providerId="LiveId" clId="{4DA9E298-5E69-4E64-B1E6-DAA59FAA8AFD}" dt="2025-06-11T01:27:31.637" v="5" actId="26606"/>
        <pc:sldMkLst>
          <pc:docMk/>
          <pc:sldMk cId="0" sldId="257"/>
        </pc:sldMkLst>
        <pc:spChg chg="mod">
          <ac:chgData name="CROSSBONEZ R" userId="d014b227d2ee8d30" providerId="LiveId" clId="{4DA9E298-5E69-4E64-B1E6-DAA59FAA8AFD}" dt="2025-06-11T01:27:31.637" v="5" actId="26606"/>
          <ac:spMkLst>
            <pc:docMk/>
            <pc:sldMk cId="0" sldId="257"/>
            <ac:spMk id="2" creationId="{00000000-0000-0000-0000-000000000000}"/>
          </ac:spMkLst>
        </pc:spChg>
        <pc:spChg chg="mod">
          <ac:chgData name="CROSSBONEZ R" userId="d014b227d2ee8d30" providerId="LiveId" clId="{4DA9E298-5E69-4E64-B1E6-DAA59FAA8AFD}" dt="2025-06-11T01:27:31.637" v="5" actId="26606"/>
          <ac:spMkLst>
            <pc:docMk/>
            <pc:sldMk cId="0" sldId="257"/>
            <ac:spMk id="3" creationId="{00000000-0000-0000-0000-000000000000}"/>
          </ac:spMkLst>
        </pc:spChg>
        <pc:spChg chg="add">
          <ac:chgData name="CROSSBONEZ R" userId="d014b227d2ee8d30" providerId="LiveId" clId="{4DA9E298-5E69-4E64-B1E6-DAA59FAA8AFD}" dt="2025-06-11T01:27:31.637" v="5" actId="26606"/>
          <ac:spMkLst>
            <pc:docMk/>
            <pc:sldMk cId="0" sldId="257"/>
            <ac:spMk id="8" creationId="{C8643778-7F6C-4E8D-84D1-D5CDB9928191}"/>
          </ac:spMkLst>
        </pc:spChg>
        <pc:spChg chg="add">
          <ac:chgData name="CROSSBONEZ R" userId="d014b227d2ee8d30" providerId="LiveId" clId="{4DA9E298-5E69-4E64-B1E6-DAA59FAA8AFD}" dt="2025-06-11T01:27:31.637" v="5" actId="26606"/>
          <ac:spMkLst>
            <pc:docMk/>
            <pc:sldMk cId="0" sldId="257"/>
            <ac:spMk id="10" creationId="{1D22F88D-6907-48AF-B024-346E855E0D96}"/>
          </ac:spMkLst>
        </pc:spChg>
        <pc:grpChg chg="add">
          <ac:chgData name="CROSSBONEZ R" userId="d014b227d2ee8d30" providerId="LiveId" clId="{4DA9E298-5E69-4E64-B1E6-DAA59FAA8AFD}" dt="2025-06-11T01:27:31.637" v="5" actId="26606"/>
          <ac:grpSpMkLst>
            <pc:docMk/>
            <pc:sldMk cId="0" sldId="257"/>
            <ac:grpSpMk id="12" creationId="{F3842748-48B5-4DD0-A06A-A31C74024A99}"/>
          </ac:grpSpMkLst>
        </pc:grpChg>
      </pc:sldChg>
      <pc:sldChg chg="addSp modSp mod setBg modNotesTx">
        <pc:chgData name="CROSSBONEZ R" userId="d014b227d2ee8d30" providerId="LiveId" clId="{4DA9E298-5E69-4E64-B1E6-DAA59FAA8AFD}" dt="2025-06-11T01:27:55.710" v="6" actId="26606"/>
        <pc:sldMkLst>
          <pc:docMk/>
          <pc:sldMk cId="0" sldId="258"/>
        </pc:sldMkLst>
        <pc:spChg chg="mod">
          <ac:chgData name="CROSSBONEZ R" userId="d014b227d2ee8d30" providerId="LiveId" clId="{4DA9E298-5E69-4E64-B1E6-DAA59FAA8AFD}" dt="2025-06-11T01:27:55.710" v="6" actId="26606"/>
          <ac:spMkLst>
            <pc:docMk/>
            <pc:sldMk cId="0" sldId="258"/>
            <ac:spMk id="2" creationId="{00000000-0000-0000-0000-000000000000}"/>
          </ac:spMkLst>
        </pc:spChg>
        <pc:spChg chg="mod">
          <ac:chgData name="CROSSBONEZ R" userId="d014b227d2ee8d30" providerId="LiveId" clId="{4DA9E298-5E69-4E64-B1E6-DAA59FAA8AFD}" dt="2025-06-11T01:27:55.710" v="6" actId="26606"/>
          <ac:spMkLst>
            <pc:docMk/>
            <pc:sldMk cId="0" sldId="258"/>
            <ac:spMk id="3" creationId="{00000000-0000-0000-0000-000000000000}"/>
          </ac:spMkLst>
        </pc:spChg>
        <pc:spChg chg="add">
          <ac:chgData name="CROSSBONEZ R" userId="d014b227d2ee8d30" providerId="LiveId" clId="{4DA9E298-5E69-4E64-B1E6-DAA59FAA8AFD}" dt="2025-06-11T01:27:55.710" v="6" actId="26606"/>
          <ac:spMkLst>
            <pc:docMk/>
            <pc:sldMk cId="0" sldId="258"/>
            <ac:spMk id="9" creationId="{6AD30037-67ED-4367-9BE0-45787510BF13}"/>
          </ac:spMkLst>
        </pc:spChg>
        <pc:grpChg chg="add">
          <ac:chgData name="CROSSBONEZ R" userId="d014b227d2ee8d30" providerId="LiveId" clId="{4DA9E298-5E69-4E64-B1E6-DAA59FAA8AFD}" dt="2025-06-11T01:27:55.710" v="6" actId="26606"/>
          <ac:grpSpMkLst>
            <pc:docMk/>
            <pc:sldMk cId="0" sldId="258"/>
            <ac:grpSpMk id="11" creationId="{50841A4E-5BC1-44B4-83CF-D524E8AEAD64}"/>
          </ac:grpSpMkLst>
        </pc:grpChg>
        <pc:picChg chg="add">
          <ac:chgData name="CROSSBONEZ R" userId="d014b227d2ee8d30" providerId="LiveId" clId="{4DA9E298-5E69-4E64-B1E6-DAA59FAA8AFD}" dt="2025-06-11T01:27:55.710" v="6" actId="26606"/>
          <ac:picMkLst>
            <pc:docMk/>
            <pc:sldMk cId="0" sldId="258"/>
            <ac:picMk id="5" creationId="{24622A46-B4B6-1A5D-ACAA-DD83243CD4D3}"/>
          </ac:picMkLst>
        </pc:picChg>
      </pc:sldChg>
      <pc:sldChg chg="addSp delSp modSp mod ord setBg modNotesTx">
        <pc:chgData name="CROSSBONEZ R" userId="d014b227d2ee8d30" providerId="LiveId" clId="{4DA9E298-5E69-4E64-B1E6-DAA59FAA8AFD}" dt="2025-06-11T02:19:17.484" v="127"/>
        <pc:sldMkLst>
          <pc:docMk/>
          <pc:sldMk cId="0" sldId="259"/>
        </pc:sldMkLst>
        <pc:spChg chg="mod">
          <ac:chgData name="CROSSBONEZ R" userId="d014b227d2ee8d30" providerId="LiveId" clId="{4DA9E298-5E69-4E64-B1E6-DAA59FAA8AFD}" dt="2025-06-11T01:29:39.066" v="7" actId="26606"/>
          <ac:spMkLst>
            <pc:docMk/>
            <pc:sldMk cId="0" sldId="259"/>
            <ac:spMk id="2" creationId="{00000000-0000-0000-0000-000000000000}"/>
          </ac:spMkLst>
        </pc:spChg>
        <pc:spChg chg="del mod">
          <ac:chgData name="CROSSBONEZ R" userId="d014b227d2ee8d30" providerId="LiveId" clId="{4DA9E298-5E69-4E64-B1E6-DAA59FAA8AFD}" dt="2025-06-11T01:29:39.066" v="7" actId="26606"/>
          <ac:spMkLst>
            <pc:docMk/>
            <pc:sldMk cId="0" sldId="259"/>
            <ac:spMk id="3" creationId="{00000000-0000-0000-0000-000000000000}"/>
          </ac:spMkLst>
        </pc:spChg>
        <pc:spChg chg="add">
          <ac:chgData name="CROSSBONEZ R" userId="d014b227d2ee8d30" providerId="LiveId" clId="{4DA9E298-5E69-4E64-B1E6-DAA59FAA8AFD}" dt="2025-06-11T01:29:39.066" v="7" actId="26606"/>
          <ac:spMkLst>
            <pc:docMk/>
            <pc:sldMk cId="0" sldId="259"/>
            <ac:spMk id="9" creationId="{94C52C56-BEF2-4E22-8C8E-A7AC96B03A72}"/>
          </ac:spMkLst>
        </pc:spChg>
        <pc:spChg chg="add">
          <ac:chgData name="CROSSBONEZ R" userId="d014b227d2ee8d30" providerId="LiveId" clId="{4DA9E298-5E69-4E64-B1E6-DAA59FAA8AFD}" dt="2025-06-11T01:29:39.066" v="7" actId="26606"/>
          <ac:spMkLst>
            <pc:docMk/>
            <pc:sldMk cId="0" sldId="259"/>
            <ac:spMk id="11" creationId="{42285737-90EE-47DC-AC80-8AE156B11969}"/>
          </ac:spMkLst>
        </pc:spChg>
        <pc:grpChg chg="add">
          <ac:chgData name="CROSSBONEZ R" userId="d014b227d2ee8d30" providerId="LiveId" clId="{4DA9E298-5E69-4E64-B1E6-DAA59FAA8AFD}" dt="2025-06-11T01:29:39.066" v="7" actId="26606"/>
          <ac:grpSpMkLst>
            <pc:docMk/>
            <pc:sldMk cId="0" sldId="259"/>
            <ac:grpSpMk id="13" creationId="{B57BDC17-F1B3-455F-BBF1-680AA1F25C06}"/>
          </ac:grpSpMkLst>
        </pc:grpChg>
        <pc:graphicFrameChg chg="add mod">
          <ac:chgData name="CROSSBONEZ R" userId="d014b227d2ee8d30" providerId="LiveId" clId="{4DA9E298-5E69-4E64-B1E6-DAA59FAA8AFD}" dt="2025-06-11T01:31:05.252" v="10" actId="207"/>
          <ac:graphicFrameMkLst>
            <pc:docMk/>
            <pc:sldMk cId="0" sldId="259"/>
            <ac:graphicFrameMk id="5" creationId="{FF827F3A-5275-C745-E012-6D9DD3933BC5}"/>
          </ac:graphicFrameMkLst>
        </pc:graphicFrameChg>
      </pc:sldChg>
      <pc:sldChg chg="modSp modNotesTx">
        <pc:chgData name="CROSSBONEZ R" userId="d014b227d2ee8d30" providerId="LiveId" clId="{4DA9E298-5E69-4E64-B1E6-DAA59FAA8AFD}" dt="2025-06-11T01:25:45.709" v="1"/>
        <pc:sldMkLst>
          <pc:docMk/>
          <pc:sldMk cId="0" sldId="260"/>
        </pc:sldMkLst>
        <pc:spChg chg="mod">
          <ac:chgData name="CROSSBONEZ R" userId="d014b227d2ee8d30" providerId="LiveId" clId="{4DA9E298-5E69-4E64-B1E6-DAA59FAA8AFD}" dt="2025-06-11T01:25:45.709" v="1"/>
          <ac:spMkLst>
            <pc:docMk/>
            <pc:sldMk cId="0" sldId="260"/>
            <ac:spMk id="2" creationId="{00000000-0000-0000-0000-000000000000}"/>
          </ac:spMkLst>
        </pc:spChg>
        <pc:spChg chg="mod">
          <ac:chgData name="CROSSBONEZ R" userId="d014b227d2ee8d30" providerId="LiveId" clId="{4DA9E298-5E69-4E64-B1E6-DAA59FAA8AFD}" dt="2025-06-11T01:25:45.709" v="1"/>
          <ac:spMkLst>
            <pc:docMk/>
            <pc:sldMk cId="0" sldId="260"/>
            <ac:spMk id="3" creationId="{00000000-0000-0000-0000-000000000000}"/>
          </ac:spMkLst>
        </pc:spChg>
      </pc:sldChg>
      <pc:sldChg chg="addSp modSp add mod modTransition setBg">
        <pc:chgData name="CROSSBONEZ R" userId="d014b227d2ee8d30" providerId="LiveId" clId="{4DA9E298-5E69-4E64-B1E6-DAA59FAA8AFD}" dt="2025-06-11T01:32:08.981" v="12" actId="48537"/>
        <pc:sldMkLst>
          <pc:docMk/>
          <pc:sldMk cId="4284355469" sldId="261"/>
        </pc:sldMkLst>
        <pc:spChg chg="mod ord">
          <ac:chgData name="CROSSBONEZ R" userId="d014b227d2ee8d30" providerId="LiveId" clId="{4DA9E298-5E69-4E64-B1E6-DAA59FAA8AFD}" dt="2025-06-11T01:32:08.981" v="12" actId="48537"/>
          <ac:spMkLst>
            <pc:docMk/>
            <pc:sldMk cId="4284355469" sldId="261"/>
            <ac:spMk id="2" creationId="{91C7E39E-D949-D641-F181-48A7DF72C477}"/>
          </ac:spMkLst>
        </pc:spChg>
        <pc:spChg chg="mod">
          <ac:chgData name="CROSSBONEZ R" userId="d014b227d2ee8d30" providerId="LiveId" clId="{4DA9E298-5E69-4E64-B1E6-DAA59FAA8AFD}" dt="2025-06-11T01:32:08.981" v="12" actId="48537"/>
          <ac:spMkLst>
            <pc:docMk/>
            <pc:sldMk cId="4284355469" sldId="261"/>
            <ac:spMk id="4" creationId="{65F04D57-3051-E725-BCD6-C01971435459}"/>
          </ac:spMkLst>
        </pc:spChg>
        <pc:spChg chg="add">
          <ac:chgData name="CROSSBONEZ R" userId="d014b227d2ee8d30" providerId="LiveId" clId="{4DA9E298-5E69-4E64-B1E6-DAA59FAA8AFD}" dt="2025-06-11T01:32:08.981" v="12" actId="48537"/>
          <ac:spMkLst>
            <pc:docMk/>
            <pc:sldMk cId="4284355469" sldId="261"/>
            <ac:spMk id="18" creationId="{6AD30037-67ED-4367-9BE0-45787510BF13}"/>
          </ac:spMkLst>
        </pc:spChg>
        <pc:grpChg chg="add">
          <ac:chgData name="CROSSBONEZ R" userId="d014b227d2ee8d30" providerId="LiveId" clId="{4DA9E298-5E69-4E64-B1E6-DAA59FAA8AFD}" dt="2025-06-11T01:32:08.981" v="12" actId="48537"/>
          <ac:grpSpMkLst>
            <pc:docMk/>
            <pc:sldMk cId="4284355469" sldId="261"/>
            <ac:grpSpMk id="10" creationId="{260ACC13-B825-49F3-93DE-C8B8F2FA37A1}"/>
          </ac:grpSpMkLst>
        </pc:grpChg>
        <pc:grpChg chg="add">
          <ac:chgData name="CROSSBONEZ R" userId="d014b227d2ee8d30" providerId="LiveId" clId="{4DA9E298-5E69-4E64-B1E6-DAA59FAA8AFD}" dt="2025-06-11T01:32:08.981" v="12" actId="48537"/>
          <ac:grpSpMkLst>
            <pc:docMk/>
            <pc:sldMk cId="4284355469" sldId="261"/>
            <ac:grpSpMk id="20" creationId="{50841A4E-5BC1-44B4-83CF-D524E8AEAD64}"/>
          </ac:grpSpMkLst>
        </pc:grpChg>
        <pc:picChg chg="mod">
          <ac:chgData name="CROSSBONEZ R" userId="d014b227d2ee8d30" providerId="LiveId" clId="{4DA9E298-5E69-4E64-B1E6-DAA59FAA8AFD}" dt="2025-06-11T01:32:08.981" v="12" actId="48537"/>
          <ac:picMkLst>
            <pc:docMk/>
            <pc:sldMk cId="4284355469" sldId="261"/>
            <ac:picMk id="5" creationId="{D78F0198-A683-4657-8823-AA8287C0901B}"/>
          </ac:picMkLst>
        </pc:picChg>
      </pc:sldChg>
      <pc:sldChg chg="addSp modSp add mod modTransition setBg">
        <pc:chgData name="CROSSBONEZ R" userId="d014b227d2ee8d30" providerId="LiveId" clId="{4DA9E298-5E69-4E64-B1E6-DAA59FAA8AFD}" dt="2025-06-11T02:07:34.649" v="21"/>
        <pc:sldMkLst>
          <pc:docMk/>
          <pc:sldMk cId="2040594685" sldId="262"/>
        </pc:sldMkLst>
        <pc:spChg chg="mod ord">
          <ac:chgData name="CROSSBONEZ R" userId="d014b227d2ee8d30" providerId="LiveId" clId="{4DA9E298-5E69-4E64-B1E6-DAA59FAA8AFD}" dt="2025-06-11T01:32:08.981" v="12" actId="48537"/>
          <ac:spMkLst>
            <pc:docMk/>
            <pc:sldMk cId="2040594685" sldId="262"/>
            <ac:spMk id="2" creationId="{4DBE18DE-8232-0EA4-88D5-7B5587321C70}"/>
          </ac:spMkLst>
        </pc:spChg>
        <pc:spChg chg="mod">
          <ac:chgData name="CROSSBONEZ R" userId="d014b227d2ee8d30" providerId="LiveId" clId="{4DA9E298-5E69-4E64-B1E6-DAA59FAA8AFD}" dt="2025-06-11T02:07:34.649" v="21"/>
          <ac:spMkLst>
            <pc:docMk/>
            <pc:sldMk cId="2040594685" sldId="262"/>
            <ac:spMk id="4" creationId="{E9B9A71A-EA58-562F-E1D4-3896DB6B31E2}"/>
          </ac:spMkLst>
        </pc:spChg>
        <pc:spChg chg="add">
          <ac:chgData name="CROSSBONEZ R" userId="d014b227d2ee8d30" providerId="LiveId" clId="{4DA9E298-5E69-4E64-B1E6-DAA59FAA8AFD}" dt="2025-06-11T01:32:08.981" v="12" actId="48537"/>
          <ac:spMkLst>
            <pc:docMk/>
            <pc:sldMk cId="2040594685" sldId="262"/>
            <ac:spMk id="18" creationId="{6AD30037-67ED-4367-9BE0-45787510BF13}"/>
          </ac:spMkLst>
        </pc:spChg>
        <pc:grpChg chg="add">
          <ac:chgData name="CROSSBONEZ R" userId="d014b227d2ee8d30" providerId="LiveId" clId="{4DA9E298-5E69-4E64-B1E6-DAA59FAA8AFD}" dt="2025-06-11T01:32:08.981" v="12" actId="48537"/>
          <ac:grpSpMkLst>
            <pc:docMk/>
            <pc:sldMk cId="2040594685" sldId="262"/>
            <ac:grpSpMk id="10" creationId="{260ACC13-B825-49F3-93DE-C8B8F2FA37A1}"/>
          </ac:grpSpMkLst>
        </pc:grpChg>
        <pc:grpChg chg="add">
          <ac:chgData name="CROSSBONEZ R" userId="d014b227d2ee8d30" providerId="LiveId" clId="{4DA9E298-5E69-4E64-B1E6-DAA59FAA8AFD}" dt="2025-06-11T01:32:08.981" v="12" actId="48537"/>
          <ac:grpSpMkLst>
            <pc:docMk/>
            <pc:sldMk cId="2040594685" sldId="262"/>
            <ac:grpSpMk id="20" creationId="{50841A4E-5BC1-44B4-83CF-D524E8AEAD64}"/>
          </ac:grpSpMkLst>
        </pc:grpChg>
        <pc:picChg chg="mod">
          <ac:chgData name="CROSSBONEZ R" userId="d014b227d2ee8d30" providerId="LiveId" clId="{4DA9E298-5E69-4E64-B1E6-DAA59FAA8AFD}" dt="2025-06-11T01:32:08.981" v="12" actId="48537"/>
          <ac:picMkLst>
            <pc:docMk/>
            <pc:sldMk cId="2040594685" sldId="262"/>
            <ac:picMk id="5" creationId="{65DEA4EF-58BA-4283-B891-0915E9C1D797}"/>
          </ac:picMkLst>
        </pc:picChg>
      </pc:sldChg>
      <pc:sldChg chg="add del">
        <pc:chgData name="CROSSBONEZ R" userId="d014b227d2ee8d30" providerId="LiveId" clId="{4DA9E298-5E69-4E64-B1E6-DAA59FAA8AFD}" dt="2025-06-11T02:06:34.576" v="20"/>
        <pc:sldMkLst>
          <pc:docMk/>
          <pc:sldMk cId="0" sldId="263"/>
        </pc:sldMkLst>
      </pc:sldChg>
      <pc:sldChg chg="new del">
        <pc:chgData name="CROSSBONEZ R" userId="d014b227d2ee8d30" providerId="LiveId" clId="{4DA9E298-5E69-4E64-B1E6-DAA59FAA8AFD}" dt="2025-06-11T02:09:52.778" v="47" actId="680"/>
        <pc:sldMkLst>
          <pc:docMk/>
          <pc:sldMk cId="183272286" sldId="263"/>
        </pc:sldMkLst>
      </pc:sldChg>
      <pc:sldChg chg="new del">
        <pc:chgData name="CROSSBONEZ R" userId="d014b227d2ee8d30" providerId="LiveId" clId="{4DA9E298-5E69-4E64-B1E6-DAA59FAA8AFD}" dt="2025-06-11T02:10:18.771" v="49" actId="680"/>
        <pc:sldMkLst>
          <pc:docMk/>
          <pc:sldMk cId="450809348" sldId="263"/>
        </pc:sldMkLst>
      </pc:sldChg>
      <pc:sldChg chg="addSp delSp modSp new del">
        <pc:chgData name="CROSSBONEZ R" userId="d014b227d2ee8d30" providerId="LiveId" clId="{4DA9E298-5E69-4E64-B1E6-DAA59FAA8AFD}" dt="2025-06-11T02:13:46.544" v="90" actId="2696"/>
        <pc:sldMkLst>
          <pc:docMk/>
          <pc:sldMk cId="733745186" sldId="263"/>
        </pc:sldMkLst>
        <pc:spChg chg="del">
          <ac:chgData name="CROSSBONEZ R" userId="d014b227d2ee8d30" providerId="LiveId" clId="{4DA9E298-5E69-4E64-B1E6-DAA59FAA8AFD}" dt="2025-06-11T02:11:59.677" v="53"/>
          <ac:spMkLst>
            <pc:docMk/>
            <pc:sldMk cId="733745186" sldId="263"/>
            <ac:spMk id="3" creationId="{82DA86A3-4353-20F7-E6E0-4E395E4ADC7B}"/>
          </ac:spMkLst>
        </pc:spChg>
        <pc:picChg chg="add mod">
          <ac:chgData name="CROSSBONEZ R" userId="d014b227d2ee8d30" providerId="LiveId" clId="{4DA9E298-5E69-4E64-B1E6-DAA59FAA8AFD}" dt="2025-06-11T02:11:59.677" v="53"/>
          <ac:picMkLst>
            <pc:docMk/>
            <pc:sldMk cId="733745186" sldId="263"/>
            <ac:picMk id="5" creationId="{3E384FA2-4FFF-7D67-F9EA-1B742351BD57}"/>
          </ac:picMkLst>
        </pc:picChg>
      </pc:sldChg>
      <pc:sldChg chg="new del">
        <pc:chgData name="CROSSBONEZ R" userId="d014b227d2ee8d30" providerId="LiveId" clId="{4DA9E298-5E69-4E64-B1E6-DAA59FAA8AFD}" dt="2025-06-11T02:09:16.073" v="35" actId="680"/>
        <pc:sldMkLst>
          <pc:docMk/>
          <pc:sldMk cId="1449901333" sldId="263"/>
        </pc:sldMkLst>
      </pc:sldChg>
      <pc:sldChg chg="addSp delSp modSp add del mod modTransition setBg">
        <pc:chgData name="CROSSBONEZ R" userId="d014b227d2ee8d30" providerId="LiveId" clId="{4DA9E298-5E69-4E64-B1E6-DAA59FAA8AFD}" dt="2025-06-11T01:34:02.388" v="15" actId="48537"/>
        <pc:sldMkLst>
          <pc:docMk/>
          <pc:sldMk cId="3007827252" sldId="263"/>
        </pc:sldMkLst>
        <pc:spChg chg="mod ord">
          <ac:chgData name="CROSSBONEZ R" userId="d014b227d2ee8d30" providerId="LiveId" clId="{4DA9E298-5E69-4E64-B1E6-DAA59FAA8AFD}" dt="2025-06-11T01:34:02.388" v="15" actId="48537"/>
          <ac:spMkLst>
            <pc:docMk/>
            <pc:sldMk cId="3007827252" sldId="263"/>
            <ac:spMk id="2" creationId="{ADE409CB-5529-E2CE-96D3-64DB75E3F9C0}"/>
          </ac:spMkLst>
        </pc:spChg>
        <pc:spChg chg="mod">
          <ac:chgData name="CROSSBONEZ R" userId="d014b227d2ee8d30" providerId="LiveId" clId="{4DA9E298-5E69-4E64-B1E6-DAA59FAA8AFD}" dt="2025-06-11T01:34:02.388" v="15" actId="48537"/>
          <ac:spMkLst>
            <pc:docMk/>
            <pc:sldMk cId="3007827252" sldId="263"/>
            <ac:spMk id="4" creationId="{DFB56A34-E685-DA0B-3B9A-92E7281AE645}"/>
          </ac:spMkLst>
        </pc:spChg>
        <pc:spChg chg="add del">
          <ac:chgData name="CROSSBONEZ R" userId="d014b227d2ee8d30" providerId="LiveId" clId="{4DA9E298-5E69-4E64-B1E6-DAA59FAA8AFD}" dt="2025-06-11T01:34:02.388" v="15" actId="48537"/>
          <ac:spMkLst>
            <pc:docMk/>
            <pc:sldMk cId="3007827252" sldId="263"/>
            <ac:spMk id="18" creationId="{6AD30037-67ED-4367-9BE0-45787510BF13}"/>
          </ac:spMkLst>
        </pc:spChg>
        <pc:grpChg chg="add del">
          <ac:chgData name="CROSSBONEZ R" userId="d014b227d2ee8d30" providerId="LiveId" clId="{4DA9E298-5E69-4E64-B1E6-DAA59FAA8AFD}" dt="2025-06-11T01:34:02.388" v="15" actId="48537"/>
          <ac:grpSpMkLst>
            <pc:docMk/>
            <pc:sldMk cId="3007827252" sldId="263"/>
            <ac:grpSpMk id="10" creationId="{260ACC13-B825-49F3-93DE-C8B8F2FA37A1}"/>
          </ac:grpSpMkLst>
        </pc:grpChg>
        <pc:grpChg chg="add del">
          <ac:chgData name="CROSSBONEZ R" userId="d014b227d2ee8d30" providerId="LiveId" clId="{4DA9E298-5E69-4E64-B1E6-DAA59FAA8AFD}" dt="2025-06-11T01:34:02.388" v="15" actId="48537"/>
          <ac:grpSpMkLst>
            <pc:docMk/>
            <pc:sldMk cId="3007827252" sldId="263"/>
            <ac:grpSpMk id="20" creationId="{50841A4E-5BC1-44B4-83CF-D524E8AEAD64}"/>
          </ac:grpSpMkLst>
        </pc:grpChg>
        <pc:picChg chg="mod">
          <ac:chgData name="CROSSBONEZ R" userId="d014b227d2ee8d30" providerId="LiveId" clId="{4DA9E298-5E69-4E64-B1E6-DAA59FAA8AFD}" dt="2025-06-11T01:34:02.388" v="15" actId="48537"/>
          <ac:picMkLst>
            <pc:docMk/>
            <pc:sldMk cId="3007827252" sldId="263"/>
            <ac:picMk id="5" creationId="{0DB92179-05CD-4EBA-99A0-C25EF106705E}"/>
          </ac:picMkLst>
        </pc:picChg>
      </pc:sldChg>
      <pc:sldChg chg="modSp add mod ord">
        <pc:chgData name="CROSSBONEZ R" userId="d014b227d2ee8d30" providerId="LiveId" clId="{4DA9E298-5E69-4E64-B1E6-DAA59FAA8AFD}" dt="2025-06-11T02:18:48.651" v="121"/>
        <pc:sldMkLst>
          <pc:docMk/>
          <pc:sldMk cId="0" sldId="264"/>
        </pc:sldMkLst>
        <pc:spChg chg="mod">
          <ac:chgData name="CROSSBONEZ R" userId="d014b227d2ee8d30" providerId="LiveId" clId="{4DA9E298-5E69-4E64-B1E6-DAA59FAA8AFD}" dt="2025-06-11T02:11:09.101" v="52" actId="14100"/>
          <ac:spMkLst>
            <pc:docMk/>
            <pc:sldMk cId="0" sldId="264"/>
            <ac:spMk id="2" creationId="{00000000-0000-0000-0000-000000000000}"/>
          </ac:spMkLst>
        </pc:spChg>
      </pc:sldChg>
      <pc:sldChg chg="new del">
        <pc:chgData name="CROSSBONEZ R" userId="d014b227d2ee8d30" providerId="LiveId" clId="{4DA9E298-5E69-4E64-B1E6-DAA59FAA8AFD}" dt="2025-06-11T02:09:15.372" v="34" actId="680"/>
        <pc:sldMkLst>
          <pc:docMk/>
          <pc:sldMk cId="1823198678" sldId="264"/>
        </pc:sldMkLst>
      </pc:sldChg>
      <pc:sldChg chg="new del">
        <pc:chgData name="CROSSBONEZ R" userId="d014b227d2ee8d30" providerId="LiveId" clId="{4DA9E298-5E69-4E64-B1E6-DAA59FAA8AFD}" dt="2025-06-11T02:09:51.993" v="46" actId="680"/>
        <pc:sldMkLst>
          <pc:docMk/>
          <pc:sldMk cId="2762474552" sldId="264"/>
        </pc:sldMkLst>
      </pc:sldChg>
      <pc:sldChg chg="new del">
        <pc:chgData name="CROSSBONEZ R" userId="d014b227d2ee8d30" providerId="LiveId" clId="{4DA9E298-5E69-4E64-B1E6-DAA59FAA8AFD}" dt="2025-06-11T02:09:51.422" v="45" actId="680"/>
        <pc:sldMkLst>
          <pc:docMk/>
          <pc:sldMk cId="410019767" sldId="265"/>
        </pc:sldMkLst>
      </pc:sldChg>
      <pc:sldChg chg="new del">
        <pc:chgData name="CROSSBONEZ R" userId="d014b227d2ee8d30" providerId="LiveId" clId="{4DA9E298-5E69-4E64-B1E6-DAA59FAA8AFD}" dt="2025-06-11T02:09:14.643" v="33" actId="680"/>
        <pc:sldMkLst>
          <pc:docMk/>
          <pc:sldMk cId="1972288090" sldId="265"/>
        </pc:sldMkLst>
      </pc:sldChg>
      <pc:sldChg chg="addSp delSp modSp new mod ord">
        <pc:chgData name="CROSSBONEZ R" userId="d014b227d2ee8d30" providerId="LiveId" clId="{4DA9E298-5E69-4E64-B1E6-DAA59FAA8AFD}" dt="2025-06-11T02:18:13.586" v="119"/>
        <pc:sldMkLst>
          <pc:docMk/>
          <pc:sldMk cId="2483408892" sldId="265"/>
        </pc:sldMkLst>
        <pc:spChg chg="mod">
          <ac:chgData name="CROSSBONEZ R" userId="d014b227d2ee8d30" providerId="LiveId" clId="{4DA9E298-5E69-4E64-B1E6-DAA59FAA8AFD}" dt="2025-06-11T02:13:07.872" v="89" actId="20577"/>
          <ac:spMkLst>
            <pc:docMk/>
            <pc:sldMk cId="2483408892" sldId="265"/>
            <ac:spMk id="2" creationId="{30E856F5-E410-E299-07C9-5188C61E48A4}"/>
          </ac:spMkLst>
        </pc:spChg>
        <pc:spChg chg="del">
          <ac:chgData name="CROSSBONEZ R" userId="d014b227d2ee8d30" providerId="LiveId" clId="{4DA9E298-5E69-4E64-B1E6-DAA59FAA8AFD}" dt="2025-06-11T02:12:28.928" v="55"/>
          <ac:spMkLst>
            <pc:docMk/>
            <pc:sldMk cId="2483408892" sldId="265"/>
            <ac:spMk id="3" creationId="{70EC7B5F-36BB-7651-BEBA-1598F998EBA8}"/>
          </ac:spMkLst>
        </pc:spChg>
        <pc:picChg chg="add mod">
          <ac:chgData name="CROSSBONEZ R" userId="d014b227d2ee8d30" providerId="LiveId" clId="{4DA9E298-5E69-4E64-B1E6-DAA59FAA8AFD}" dt="2025-06-11T02:12:43.501" v="58" actId="1076"/>
          <ac:picMkLst>
            <pc:docMk/>
            <pc:sldMk cId="2483408892" sldId="265"/>
            <ac:picMk id="4" creationId="{2BE7AFB0-8290-AEC0-E224-1ACB9D50DEA5}"/>
          </ac:picMkLst>
        </pc:picChg>
      </pc:sldChg>
      <pc:sldChg chg="new del">
        <pc:chgData name="CROSSBONEZ R" userId="d014b227d2ee8d30" providerId="LiveId" clId="{4DA9E298-5E69-4E64-B1E6-DAA59FAA8AFD}" dt="2025-06-11T02:09:13.700" v="32" actId="680"/>
        <pc:sldMkLst>
          <pc:docMk/>
          <pc:sldMk cId="911192277" sldId="266"/>
        </pc:sldMkLst>
      </pc:sldChg>
      <pc:sldChg chg="new del">
        <pc:chgData name="CROSSBONEZ R" userId="d014b227d2ee8d30" providerId="LiveId" clId="{4DA9E298-5E69-4E64-B1E6-DAA59FAA8AFD}" dt="2025-06-11T02:09:51.008" v="44" actId="680"/>
        <pc:sldMkLst>
          <pc:docMk/>
          <pc:sldMk cId="1034832408" sldId="266"/>
        </pc:sldMkLst>
      </pc:sldChg>
      <pc:sldChg chg="addSp delSp modSp new mod ord setBg">
        <pc:chgData name="CROSSBONEZ R" userId="d014b227d2ee8d30" providerId="LiveId" clId="{4DA9E298-5E69-4E64-B1E6-DAA59FAA8AFD}" dt="2025-06-11T02:19:03.066" v="123"/>
        <pc:sldMkLst>
          <pc:docMk/>
          <pc:sldMk cId="3264348362" sldId="266"/>
        </pc:sldMkLst>
        <pc:spChg chg="add del">
          <ac:chgData name="CROSSBONEZ R" userId="d014b227d2ee8d30" providerId="LiveId" clId="{4DA9E298-5E69-4E64-B1E6-DAA59FAA8AFD}" dt="2025-06-11T02:17:03.225" v="117" actId="26606"/>
          <ac:spMkLst>
            <pc:docMk/>
            <pc:sldMk cId="3264348362" sldId="266"/>
            <ac:spMk id="2" creationId="{B5685FC6-5C4B-FABF-2480-243C21313EFB}"/>
          </ac:spMkLst>
        </pc:spChg>
        <pc:spChg chg="del">
          <ac:chgData name="CROSSBONEZ R" userId="d014b227d2ee8d30" providerId="LiveId" clId="{4DA9E298-5E69-4E64-B1E6-DAA59FAA8AFD}" dt="2025-06-11T02:15:35.818" v="92"/>
          <ac:spMkLst>
            <pc:docMk/>
            <pc:sldMk cId="3264348362" sldId="266"/>
            <ac:spMk id="3" creationId="{DD009441-93E1-C3D4-77A7-D7F006618C32}"/>
          </ac:spMkLst>
        </pc:spChg>
        <pc:spChg chg="add">
          <ac:chgData name="CROSSBONEZ R" userId="d014b227d2ee8d30" providerId="LiveId" clId="{4DA9E298-5E69-4E64-B1E6-DAA59FAA8AFD}" dt="2025-06-11T02:17:03.225" v="117" actId="26606"/>
          <ac:spMkLst>
            <pc:docMk/>
            <pc:sldMk cId="3264348362" sldId="266"/>
            <ac:spMk id="25" creationId="{084966D2-3C9B-4F47-8231-1DEC33D3BDFE}"/>
          </ac:spMkLst>
        </pc:spChg>
        <pc:grpChg chg="add">
          <ac:chgData name="CROSSBONEZ R" userId="d014b227d2ee8d30" providerId="LiveId" clId="{4DA9E298-5E69-4E64-B1E6-DAA59FAA8AFD}" dt="2025-06-11T02:17:03.225" v="117" actId="26606"/>
          <ac:grpSpMkLst>
            <pc:docMk/>
            <pc:sldMk cId="3264348362" sldId="266"/>
            <ac:grpSpMk id="6" creationId="{089D35B1-0ED5-4358-8CAE-A9E49412AAA1}"/>
          </ac:grpSpMkLst>
        </pc:grpChg>
        <pc:grpChg chg="add del">
          <ac:chgData name="CROSSBONEZ R" userId="d014b227d2ee8d30" providerId="LiveId" clId="{4DA9E298-5E69-4E64-B1E6-DAA59FAA8AFD}" dt="2025-06-11T02:16:54.609" v="116" actId="26606"/>
          <ac:grpSpMkLst>
            <pc:docMk/>
            <pc:sldMk cId="3264348362" sldId="266"/>
            <ac:grpSpMk id="9" creationId="{6ADA8EC3-01C5-453C-91A6-D01B9E15BF0B}"/>
          </ac:grpSpMkLst>
        </pc:grpChg>
        <pc:grpChg chg="add">
          <ac:chgData name="CROSSBONEZ R" userId="d014b227d2ee8d30" providerId="LiveId" clId="{4DA9E298-5E69-4E64-B1E6-DAA59FAA8AFD}" dt="2025-06-11T02:17:03.225" v="117" actId="26606"/>
          <ac:grpSpMkLst>
            <pc:docMk/>
            <pc:sldMk cId="3264348362" sldId="266"/>
            <ac:grpSpMk id="17" creationId="{DD65B30C-427F-449E-B039-E288E85D8AFA}"/>
          </ac:grpSpMkLst>
        </pc:grpChg>
        <pc:picChg chg="add mod">
          <ac:chgData name="CROSSBONEZ R" userId="d014b227d2ee8d30" providerId="LiveId" clId="{4DA9E298-5E69-4E64-B1E6-DAA59FAA8AFD}" dt="2025-06-11T02:17:03.225" v="117" actId="26606"/>
          <ac:picMkLst>
            <pc:docMk/>
            <pc:sldMk cId="3264348362" sldId="266"/>
            <ac:picMk id="4" creationId="{3AD1199F-F04D-3701-E582-239EB8E3C7C8}"/>
          </ac:picMkLst>
        </pc:picChg>
      </pc:sldChg>
      <pc:sldChg chg="add del">
        <pc:chgData name="CROSSBONEZ R" userId="d014b227d2ee8d30" providerId="LiveId" clId="{4DA9E298-5E69-4E64-B1E6-DAA59FAA8AFD}" dt="2025-06-11T02:09:50.321" v="43"/>
        <pc:sldMkLst>
          <pc:docMk/>
          <pc:sldMk cId="0" sldId="267"/>
        </pc:sldMkLst>
      </pc:sldChg>
      <pc:sldChg chg="new del">
        <pc:chgData name="CROSSBONEZ R" userId="d014b227d2ee8d30" providerId="LiveId" clId="{4DA9E298-5E69-4E64-B1E6-DAA59FAA8AFD}" dt="2025-06-11T02:09:13.183" v="31" actId="680"/>
        <pc:sldMkLst>
          <pc:docMk/>
          <pc:sldMk cId="2211216703" sldId="267"/>
        </pc:sldMkLst>
      </pc:sldChg>
      <pc:sldChg chg="new del">
        <pc:chgData name="CROSSBONEZ R" userId="d014b227d2ee8d30" providerId="LiveId" clId="{4DA9E298-5E69-4E64-B1E6-DAA59FAA8AFD}" dt="2025-06-11T02:09:12.596" v="30" actId="680"/>
        <pc:sldMkLst>
          <pc:docMk/>
          <pc:sldMk cId="1623263295" sldId="268"/>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CB7D2D-E52A-4773-98C1-66B29551AADD}"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DB9DAD77-D591-4748-83FF-61A1B389FABD}">
      <dgm:prSet/>
      <dgm:spPr>
        <a:solidFill>
          <a:srgbClr val="00B050"/>
        </a:solidFill>
      </dgm:spPr>
      <dgm:t>
        <a:bodyPr/>
        <a:lstStyle/>
        <a:p>
          <a:r>
            <a:rPr lang="en-US"/>
            <a:t>• Members ride more frequently on weekdays</a:t>
          </a:r>
        </a:p>
      </dgm:t>
    </dgm:pt>
    <dgm:pt modelId="{B5FB24D3-ED82-4A19-8682-39B4F57621FC}" type="parTrans" cxnId="{7758EF2E-09A2-4A4E-82B6-02F1BB512903}">
      <dgm:prSet/>
      <dgm:spPr/>
      <dgm:t>
        <a:bodyPr/>
        <a:lstStyle/>
        <a:p>
          <a:endParaRPr lang="en-US"/>
        </a:p>
      </dgm:t>
    </dgm:pt>
    <dgm:pt modelId="{2CED3423-78EC-42CF-BFB6-AF8C2E8D6920}" type="sibTrans" cxnId="{7758EF2E-09A2-4A4E-82B6-02F1BB512903}">
      <dgm:prSet/>
      <dgm:spPr/>
      <dgm:t>
        <a:bodyPr/>
        <a:lstStyle/>
        <a:p>
          <a:endParaRPr lang="en-US"/>
        </a:p>
      </dgm:t>
    </dgm:pt>
    <dgm:pt modelId="{AB8C5F6D-24E6-469A-8101-89BDE831643C}">
      <dgm:prSet/>
      <dgm:spPr>
        <a:solidFill>
          <a:srgbClr val="FFC000"/>
        </a:solidFill>
      </dgm:spPr>
      <dgm:t>
        <a:bodyPr/>
        <a:lstStyle/>
        <a:p>
          <a:r>
            <a:rPr lang="en-US"/>
            <a:t>• Casual riders take longer trips, mostly on weekends</a:t>
          </a:r>
        </a:p>
      </dgm:t>
    </dgm:pt>
    <dgm:pt modelId="{5A2D7198-DBB1-4A85-8F69-BF812E23C6EA}" type="parTrans" cxnId="{176FF547-B343-4716-BA6F-6AB3BFC78AD8}">
      <dgm:prSet/>
      <dgm:spPr/>
      <dgm:t>
        <a:bodyPr/>
        <a:lstStyle/>
        <a:p>
          <a:endParaRPr lang="en-US"/>
        </a:p>
      </dgm:t>
    </dgm:pt>
    <dgm:pt modelId="{1A6D73E1-A5B0-427A-8A65-642AE69A1C53}" type="sibTrans" cxnId="{176FF547-B343-4716-BA6F-6AB3BFC78AD8}">
      <dgm:prSet/>
      <dgm:spPr/>
      <dgm:t>
        <a:bodyPr/>
        <a:lstStyle/>
        <a:p>
          <a:endParaRPr lang="en-US"/>
        </a:p>
      </dgm:t>
    </dgm:pt>
    <dgm:pt modelId="{3D29DEE6-F154-4EDC-ACF8-12F6F944A717}">
      <dgm:prSet/>
      <dgm:spPr>
        <a:solidFill>
          <a:schemeClr val="accent1"/>
        </a:solidFill>
      </dgm:spPr>
      <dgm:t>
        <a:bodyPr/>
        <a:lstStyle/>
        <a:p>
          <a:r>
            <a:rPr lang="en-US"/>
            <a:t>• Casual ride durations average 3x longer than members</a:t>
          </a:r>
        </a:p>
      </dgm:t>
    </dgm:pt>
    <dgm:pt modelId="{4E4E274C-D8E0-4108-B41E-CF69E1E9ACCD}" type="parTrans" cxnId="{D50C7385-E6E4-4729-96FE-E24F2A703FC2}">
      <dgm:prSet/>
      <dgm:spPr/>
      <dgm:t>
        <a:bodyPr/>
        <a:lstStyle/>
        <a:p>
          <a:endParaRPr lang="en-US"/>
        </a:p>
      </dgm:t>
    </dgm:pt>
    <dgm:pt modelId="{7A3704F5-7B72-4F02-836E-DDBA100F9765}" type="sibTrans" cxnId="{D50C7385-E6E4-4729-96FE-E24F2A703FC2}">
      <dgm:prSet/>
      <dgm:spPr/>
      <dgm:t>
        <a:bodyPr/>
        <a:lstStyle/>
        <a:p>
          <a:endParaRPr lang="en-US"/>
        </a:p>
      </dgm:t>
    </dgm:pt>
    <dgm:pt modelId="{27CBFC4D-ECDD-4673-A081-947B2B797644}" type="pres">
      <dgm:prSet presAssocID="{08CB7D2D-E52A-4773-98C1-66B29551AADD}" presName="Name0" presStyleCnt="0">
        <dgm:presLayoutVars>
          <dgm:dir/>
          <dgm:animLvl val="lvl"/>
          <dgm:resizeHandles val="exact"/>
        </dgm:presLayoutVars>
      </dgm:prSet>
      <dgm:spPr/>
    </dgm:pt>
    <dgm:pt modelId="{F8AAA801-13D5-4D8F-8C21-3DE07636434E}" type="pres">
      <dgm:prSet presAssocID="{3D29DEE6-F154-4EDC-ACF8-12F6F944A717}" presName="boxAndChildren" presStyleCnt="0"/>
      <dgm:spPr/>
    </dgm:pt>
    <dgm:pt modelId="{D5889267-C627-4A80-AA79-E5A8BE42C275}" type="pres">
      <dgm:prSet presAssocID="{3D29DEE6-F154-4EDC-ACF8-12F6F944A717}" presName="parentTextBox" presStyleLbl="node1" presStyleIdx="0" presStyleCnt="3"/>
      <dgm:spPr/>
    </dgm:pt>
    <dgm:pt modelId="{13A7FAAA-CDBA-403C-BDB4-571423684AD4}" type="pres">
      <dgm:prSet presAssocID="{1A6D73E1-A5B0-427A-8A65-642AE69A1C53}" presName="sp" presStyleCnt="0"/>
      <dgm:spPr/>
    </dgm:pt>
    <dgm:pt modelId="{51376145-9FD3-4A2B-B8E3-4DD35CA97E26}" type="pres">
      <dgm:prSet presAssocID="{AB8C5F6D-24E6-469A-8101-89BDE831643C}" presName="arrowAndChildren" presStyleCnt="0"/>
      <dgm:spPr/>
    </dgm:pt>
    <dgm:pt modelId="{38943189-520C-46C2-BD12-DCB647A899BF}" type="pres">
      <dgm:prSet presAssocID="{AB8C5F6D-24E6-469A-8101-89BDE831643C}" presName="parentTextArrow" presStyleLbl="node1" presStyleIdx="1" presStyleCnt="3"/>
      <dgm:spPr/>
    </dgm:pt>
    <dgm:pt modelId="{BE7256AA-339A-4271-906D-69DBB0D05F8A}" type="pres">
      <dgm:prSet presAssocID="{2CED3423-78EC-42CF-BFB6-AF8C2E8D6920}" presName="sp" presStyleCnt="0"/>
      <dgm:spPr/>
    </dgm:pt>
    <dgm:pt modelId="{BBCD06D2-D857-4C98-8869-09DA88EFA2A6}" type="pres">
      <dgm:prSet presAssocID="{DB9DAD77-D591-4748-83FF-61A1B389FABD}" presName="arrowAndChildren" presStyleCnt="0"/>
      <dgm:spPr/>
    </dgm:pt>
    <dgm:pt modelId="{650D2529-1DE8-47A7-8E6D-9D40989B5E0E}" type="pres">
      <dgm:prSet presAssocID="{DB9DAD77-D591-4748-83FF-61A1B389FABD}" presName="parentTextArrow" presStyleLbl="node1" presStyleIdx="2" presStyleCnt="3"/>
      <dgm:spPr/>
    </dgm:pt>
  </dgm:ptLst>
  <dgm:cxnLst>
    <dgm:cxn modelId="{7758EF2E-09A2-4A4E-82B6-02F1BB512903}" srcId="{08CB7D2D-E52A-4773-98C1-66B29551AADD}" destId="{DB9DAD77-D591-4748-83FF-61A1B389FABD}" srcOrd="0" destOrd="0" parTransId="{B5FB24D3-ED82-4A19-8682-39B4F57621FC}" sibTransId="{2CED3423-78EC-42CF-BFB6-AF8C2E8D6920}"/>
    <dgm:cxn modelId="{14CB0047-ED7A-41A0-B241-9B9C13E6A6AE}" type="presOf" srcId="{08CB7D2D-E52A-4773-98C1-66B29551AADD}" destId="{27CBFC4D-ECDD-4673-A081-947B2B797644}" srcOrd="0" destOrd="0" presId="urn:microsoft.com/office/officeart/2005/8/layout/process4"/>
    <dgm:cxn modelId="{176FF547-B343-4716-BA6F-6AB3BFC78AD8}" srcId="{08CB7D2D-E52A-4773-98C1-66B29551AADD}" destId="{AB8C5F6D-24E6-469A-8101-89BDE831643C}" srcOrd="1" destOrd="0" parTransId="{5A2D7198-DBB1-4A85-8F69-BF812E23C6EA}" sibTransId="{1A6D73E1-A5B0-427A-8A65-642AE69A1C53}"/>
    <dgm:cxn modelId="{D234397E-CA5E-4F88-BAC4-021E63EBE012}" type="presOf" srcId="{3D29DEE6-F154-4EDC-ACF8-12F6F944A717}" destId="{D5889267-C627-4A80-AA79-E5A8BE42C275}" srcOrd="0" destOrd="0" presId="urn:microsoft.com/office/officeart/2005/8/layout/process4"/>
    <dgm:cxn modelId="{D50C7385-E6E4-4729-96FE-E24F2A703FC2}" srcId="{08CB7D2D-E52A-4773-98C1-66B29551AADD}" destId="{3D29DEE6-F154-4EDC-ACF8-12F6F944A717}" srcOrd="2" destOrd="0" parTransId="{4E4E274C-D8E0-4108-B41E-CF69E1E9ACCD}" sibTransId="{7A3704F5-7B72-4F02-836E-DDBA100F9765}"/>
    <dgm:cxn modelId="{FE0B4FCA-5EDC-4202-A294-7D58A9063B81}" type="presOf" srcId="{DB9DAD77-D591-4748-83FF-61A1B389FABD}" destId="{650D2529-1DE8-47A7-8E6D-9D40989B5E0E}" srcOrd="0" destOrd="0" presId="urn:microsoft.com/office/officeart/2005/8/layout/process4"/>
    <dgm:cxn modelId="{2FDE8EFF-E07E-407E-8CCD-79765FDF921A}" type="presOf" srcId="{AB8C5F6D-24E6-469A-8101-89BDE831643C}" destId="{38943189-520C-46C2-BD12-DCB647A899BF}" srcOrd="0" destOrd="0" presId="urn:microsoft.com/office/officeart/2005/8/layout/process4"/>
    <dgm:cxn modelId="{036B39C9-10A9-494E-8FE6-6C6CD1822303}" type="presParOf" srcId="{27CBFC4D-ECDD-4673-A081-947B2B797644}" destId="{F8AAA801-13D5-4D8F-8C21-3DE07636434E}" srcOrd="0" destOrd="0" presId="urn:microsoft.com/office/officeart/2005/8/layout/process4"/>
    <dgm:cxn modelId="{2A492FA9-880E-4A2B-A064-C633A954A903}" type="presParOf" srcId="{F8AAA801-13D5-4D8F-8C21-3DE07636434E}" destId="{D5889267-C627-4A80-AA79-E5A8BE42C275}" srcOrd="0" destOrd="0" presId="urn:microsoft.com/office/officeart/2005/8/layout/process4"/>
    <dgm:cxn modelId="{C39998D4-165E-4818-B178-1FB87044B6F3}" type="presParOf" srcId="{27CBFC4D-ECDD-4673-A081-947B2B797644}" destId="{13A7FAAA-CDBA-403C-BDB4-571423684AD4}" srcOrd="1" destOrd="0" presId="urn:microsoft.com/office/officeart/2005/8/layout/process4"/>
    <dgm:cxn modelId="{CB125E93-9944-4E0D-837E-36644342E0DB}" type="presParOf" srcId="{27CBFC4D-ECDD-4673-A081-947B2B797644}" destId="{51376145-9FD3-4A2B-B8E3-4DD35CA97E26}" srcOrd="2" destOrd="0" presId="urn:microsoft.com/office/officeart/2005/8/layout/process4"/>
    <dgm:cxn modelId="{466B68E0-5718-475B-8FC4-F923C73E2F7E}" type="presParOf" srcId="{51376145-9FD3-4A2B-B8E3-4DD35CA97E26}" destId="{38943189-520C-46C2-BD12-DCB647A899BF}" srcOrd="0" destOrd="0" presId="urn:microsoft.com/office/officeart/2005/8/layout/process4"/>
    <dgm:cxn modelId="{CB2AC3C2-39BE-4132-B287-DB344726775E}" type="presParOf" srcId="{27CBFC4D-ECDD-4673-A081-947B2B797644}" destId="{BE7256AA-339A-4271-906D-69DBB0D05F8A}" srcOrd="3" destOrd="0" presId="urn:microsoft.com/office/officeart/2005/8/layout/process4"/>
    <dgm:cxn modelId="{07B17D95-9183-49C5-ACAC-B6A6DF0F06B3}" type="presParOf" srcId="{27CBFC4D-ECDD-4673-A081-947B2B797644}" destId="{BBCD06D2-D857-4C98-8869-09DA88EFA2A6}" srcOrd="4" destOrd="0" presId="urn:microsoft.com/office/officeart/2005/8/layout/process4"/>
    <dgm:cxn modelId="{C5BEE489-9ABC-40E7-920D-5AEB36E458E7}" type="presParOf" srcId="{BBCD06D2-D857-4C98-8869-09DA88EFA2A6}" destId="{650D2529-1DE8-47A7-8E6D-9D40989B5E0E}"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889267-C627-4A80-AA79-E5A8BE42C275}">
      <dsp:nvSpPr>
        <dsp:cNvPr id="0" name=""/>
        <dsp:cNvSpPr/>
      </dsp:nvSpPr>
      <dsp:spPr>
        <a:xfrm>
          <a:off x="0" y="3843104"/>
          <a:ext cx="4869656" cy="1261392"/>
        </a:xfrm>
        <a:prstGeom prst="rect">
          <a:avLst/>
        </a:prstGeom>
        <a:solidFill>
          <a:schemeClr val="accent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a:t>• Casual ride durations average 3x longer than members</a:t>
          </a:r>
        </a:p>
      </dsp:txBody>
      <dsp:txXfrm>
        <a:off x="0" y="3843104"/>
        <a:ext cx="4869656" cy="1261392"/>
      </dsp:txXfrm>
    </dsp:sp>
    <dsp:sp modelId="{38943189-520C-46C2-BD12-DCB647A899BF}">
      <dsp:nvSpPr>
        <dsp:cNvPr id="0" name=""/>
        <dsp:cNvSpPr/>
      </dsp:nvSpPr>
      <dsp:spPr>
        <a:xfrm rot="10800000">
          <a:off x="0" y="1922003"/>
          <a:ext cx="4869656" cy="1940022"/>
        </a:xfrm>
        <a:prstGeom prst="upArrowCallout">
          <a:avLst/>
        </a:prstGeom>
        <a:solidFill>
          <a:srgbClr val="FFC0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a:t>• Casual riders take longer trips, mostly on weekends</a:t>
          </a:r>
        </a:p>
      </dsp:txBody>
      <dsp:txXfrm rot="10800000">
        <a:off x="0" y="1922003"/>
        <a:ext cx="4869656" cy="1260568"/>
      </dsp:txXfrm>
    </dsp:sp>
    <dsp:sp modelId="{650D2529-1DE8-47A7-8E6D-9D40989B5E0E}">
      <dsp:nvSpPr>
        <dsp:cNvPr id="0" name=""/>
        <dsp:cNvSpPr/>
      </dsp:nvSpPr>
      <dsp:spPr>
        <a:xfrm rot="10800000">
          <a:off x="0" y="902"/>
          <a:ext cx="4869656" cy="1940022"/>
        </a:xfrm>
        <a:prstGeom prst="upArrowCallout">
          <a:avLst/>
        </a:prstGeom>
        <a:solidFill>
          <a:srgbClr val="00B05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a:t>• Members ride more frequently on weekdays</a:t>
          </a:r>
        </a:p>
      </dsp:txBody>
      <dsp:txXfrm rot="10800000">
        <a:off x="0" y="902"/>
        <a:ext cx="4869656" cy="126056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5F71C6-24D5-4546-A649-596D40996769}" type="datetimeFigureOut">
              <a:rPr lang="en-US" smtClean="0"/>
              <a:t>6/10/2025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22BC3F-B167-40D5-B283-196CB140BD02}" type="slidenum">
              <a:rPr lang="en-US" smtClean="0"/>
              <a:t>‹#›</a:t>
            </a:fld>
            <a:endParaRPr lang="en-US"/>
          </a:p>
        </p:txBody>
      </p:sp>
    </p:spTree>
    <p:extLst>
      <p:ext uri="{BB962C8B-B14F-4D97-AF65-F5344CB8AC3E}">
        <p14:creationId xmlns:p14="http://schemas.microsoft.com/office/powerpoint/2010/main" val="3580714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a:t>Generated by Copilot</a:t>
            </a:r>
            <a:br>
              <a:rPr lang="en-US"/>
            </a:br>
            <a:br>
              <a:rPr lang="en-US"/>
            </a:br>
            <a:r>
              <a:rPr lang="en-US"/>
              <a:t>In this case study, we delve into the behaviors of two distinct groups: members and casual riders. Understanding these differences is crucial for enhancing our conversion strategies. By analyzing how each group interacts with our services, we can identify opportunities to tailor our offerings and marketing efforts. This analysis will ultimately help us convert more casual riders into loyal members, driving growth for Cyclistic. </a:t>
            </a:r>
            <a:br>
              <a:rPr lang="en-US"/>
            </a:br>
            <a:r>
              <a:rPr lang="en-US"/>
              <a:t>______</a:t>
            </a:r>
          </a:p>
          <a:p>
            <a:br>
              <a:rPr lang="en-US"/>
            </a:br>
            <a:endParaRPr lang="en-US"/>
          </a:p>
        </p:txBody>
      </p:sp>
      <p:sp>
        <p:nvSpPr>
          <p:cNvPr id="4" name="Slide Number Placeholder 3"/>
          <p:cNvSpPr>
            <a:spLocks noGrp="1"/>
          </p:cNvSpPr>
          <p:nvPr>
            <p:ph type="sldNum" sz="quarter" idx="5"/>
          </p:nvPr>
        </p:nvSpPr>
        <p:spPr/>
        <p:txBody>
          <a:bodyPr/>
          <a:lstStyle/>
          <a:p>
            <a:fld id="{6722BC3F-B167-40D5-B283-196CB140BD02}" type="slidenum">
              <a:rPr lang="en-US" smtClean="0"/>
              <a:t>1</a:t>
            </a:fld>
            <a:endParaRPr lang="en-US"/>
          </a:p>
        </p:txBody>
      </p:sp>
    </p:spTree>
    <p:extLst>
      <p:ext uri="{BB962C8B-B14F-4D97-AF65-F5344CB8AC3E}">
        <p14:creationId xmlns:p14="http://schemas.microsoft.com/office/powerpoint/2010/main" val="3433724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a:t>Generated by Copilot</a:t>
            </a:r>
            <a:br>
              <a:rPr lang="en-US"/>
            </a:br>
            <a:br>
              <a:rPr lang="en-US"/>
            </a:br>
            <a:r>
              <a:rPr lang="en-US"/>
              <a:t>The primary objective here is to gain a deeper understanding of the behavioral differences between our annual members and casual riders. By leveraging these insights, we can craft a targeted marketing strategy that not only appeals to casual riders but also encourages them to transition into annual memberships. This approach will help us increase our overall membership base and enhance customer loyalty. </a:t>
            </a:r>
            <a:br>
              <a:rPr lang="en-US"/>
            </a:br>
            <a:r>
              <a:rPr lang="en-US"/>
              <a:t>______</a:t>
            </a:r>
          </a:p>
          <a:p>
            <a:br>
              <a:rPr lang="en-US"/>
            </a:br>
            <a:endParaRPr lang="en-US"/>
          </a:p>
        </p:txBody>
      </p:sp>
      <p:sp>
        <p:nvSpPr>
          <p:cNvPr id="4" name="Slide Number Placeholder 3"/>
          <p:cNvSpPr>
            <a:spLocks noGrp="1"/>
          </p:cNvSpPr>
          <p:nvPr>
            <p:ph type="sldNum" sz="quarter" idx="5"/>
          </p:nvPr>
        </p:nvSpPr>
        <p:spPr/>
        <p:txBody>
          <a:bodyPr/>
          <a:lstStyle/>
          <a:p>
            <a:fld id="{6722BC3F-B167-40D5-B283-196CB140BD02}" type="slidenum">
              <a:rPr lang="en-US" smtClean="0"/>
              <a:t>2</a:t>
            </a:fld>
            <a:endParaRPr lang="en-US"/>
          </a:p>
        </p:txBody>
      </p:sp>
    </p:spTree>
    <p:extLst>
      <p:ext uri="{BB962C8B-B14F-4D97-AF65-F5344CB8AC3E}">
        <p14:creationId xmlns:p14="http://schemas.microsoft.com/office/powerpoint/2010/main" val="2354636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a:t>Generated by Copilot</a:t>
            </a:r>
            <a:br>
              <a:rPr lang="en-US"/>
            </a:br>
            <a:br>
              <a:rPr lang="en-US"/>
            </a:br>
            <a:r>
              <a:rPr lang="en-US"/>
              <a:t>The data we are utilizing for this analysis comes from the Divvy bike-share program, specifically from Q1 2019 and Q1 2020. This dataset is publicly available and features anonymized user types, ensuring privacy while allowing us to draw meaningful insights. The data has been meticulously cleaned and merged, making it ready for in-depth analysis, which is essential for our findings. </a:t>
            </a:r>
            <a:br>
              <a:rPr lang="en-US"/>
            </a:br>
            <a:r>
              <a:rPr lang="en-US"/>
              <a:t>______</a:t>
            </a:r>
          </a:p>
          <a:p>
            <a:br>
              <a:rPr lang="en-US"/>
            </a:br>
            <a:endParaRPr lang="en-US"/>
          </a:p>
        </p:txBody>
      </p:sp>
      <p:sp>
        <p:nvSpPr>
          <p:cNvPr id="4" name="Slide Number Placeholder 3"/>
          <p:cNvSpPr>
            <a:spLocks noGrp="1"/>
          </p:cNvSpPr>
          <p:nvPr>
            <p:ph type="sldNum" sz="quarter" idx="5"/>
          </p:nvPr>
        </p:nvSpPr>
        <p:spPr/>
        <p:txBody>
          <a:bodyPr/>
          <a:lstStyle/>
          <a:p>
            <a:fld id="{6722BC3F-B167-40D5-B283-196CB140BD02}" type="slidenum">
              <a:rPr lang="en-US" smtClean="0"/>
              <a:t>3</a:t>
            </a:fld>
            <a:endParaRPr lang="en-US"/>
          </a:p>
        </p:txBody>
      </p:sp>
    </p:spTree>
    <p:extLst>
      <p:ext uri="{BB962C8B-B14F-4D97-AF65-F5344CB8AC3E}">
        <p14:creationId xmlns:p14="http://schemas.microsoft.com/office/powerpoint/2010/main" val="1250016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a:t>Generated by Copilot</a:t>
            </a:r>
            <a:br>
              <a:rPr lang="en-US"/>
            </a:br>
            <a:br>
              <a:rPr lang="en-US"/>
            </a:br>
            <a:r>
              <a:rPr lang="en-US"/>
              <a:t>Our key findings reveal significant patterns in rider behavior. Members tend to ride more frequently during weekdays, indicating a reliance on our service for daily commutes. In contrast, casual riders prefer longer trips on weekends, suggesting a different usage pattern. Notably, casual rides are, on average, three times longer than those of members, highlighting a potential area for targeted marketing efforts. </a:t>
            </a:r>
            <a:br>
              <a:rPr lang="en-US"/>
            </a:br>
            <a:r>
              <a:rPr lang="en-US"/>
              <a:t>______</a:t>
            </a:r>
          </a:p>
          <a:p>
            <a:br>
              <a:rPr lang="en-US"/>
            </a:br>
            <a:endParaRPr lang="en-US"/>
          </a:p>
        </p:txBody>
      </p:sp>
      <p:sp>
        <p:nvSpPr>
          <p:cNvPr id="4" name="Slide Number Placeholder 3"/>
          <p:cNvSpPr>
            <a:spLocks noGrp="1"/>
          </p:cNvSpPr>
          <p:nvPr>
            <p:ph type="sldNum" sz="quarter" idx="5"/>
          </p:nvPr>
        </p:nvSpPr>
        <p:spPr/>
        <p:txBody>
          <a:bodyPr/>
          <a:lstStyle/>
          <a:p>
            <a:fld id="{6722BC3F-B167-40D5-B283-196CB140BD02}" type="slidenum">
              <a:rPr lang="en-US" smtClean="0"/>
              <a:t>4</a:t>
            </a:fld>
            <a:endParaRPr lang="en-US"/>
          </a:p>
        </p:txBody>
      </p:sp>
    </p:spTree>
    <p:extLst>
      <p:ext uri="{BB962C8B-B14F-4D97-AF65-F5344CB8AC3E}">
        <p14:creationId xmlns:p14="http://schemas.microsoft.com/office/powerpoint/2010/main" val="1100492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a:t>Generated by Copilot</a:t>
            </a:r>
            <a:br>
              <a:rPr lang="en-US"/>
            </a:br>
            <a:br>
              <a:rPr lang="en-US"/>
            </a:br>
            <a:r>
              <a:rPr lang="en-US"/>
              <a:t>Based on our findings, we propose several actionable recommendations. First, launching weekend offers could attract casual users and encourage more frequent usage. Second, implementing membership prompts after three rides can effectively convert casual riders into members. Lastly, emphasizing cost savings for commuters can further incentivize membership, making it a more appealing option for potential users. </a:t>
            </a:r>
            <a:br>
              <a:rPr lang="en-US"/>
            </a:br>
            <a:r>
              <a:rPr lang="en-US"/>
              <a:t>______</a:t>
            </a:r>
          </a:p>
          <a:p>
            <a:br>
              <a:rPr lang="en-US"/>
            </a:br>
            <a:endParaRPr lang="en-US"/>
          </a:p>
        </p:txBody>
      </p:sp>
      <p:sp>
        <p:nvSpPr>
          <p:cNvPr id="4" name="Slide Number Placeholder 3"/>
          <p:cNvSpPr>
            <a:spLocks noGrp="1"/>
          </p:cNvSpPr>
          <p:nvPr>
            <p:ph type="sldNum" sz="quarter" idx="5"/>
          </p:nvPr>
        </p:nvSpPr>
        <p:spPr/>
        <p:txBody>
          <a:bodyPr/>
          <a:lstStyle/>
          <a:p>
            <a:fld id="{6722BC3F-B167-40D5-B283-196CB140BD02}" type="slidenum">
              <a:rPr lang="en-US" smtClean="0"/>
              <a:t>8</a:t>
            </a:fld>
            <a:endParaRPr lang="en-US"/>
          </a:p>
        </p:txBody>
      </p:sp>
    </p:spTree>
    <p:extLst>
      <p:ext uri="{BB962C8B-B14F-4D97-AF65-F5344CB8AC3E}">
        <p14:creationId xmlns:p14="http://schemas.microsoft.com/office/powerpoint/2010/main" val="3608771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conclusion, we have explored the various aspects of our topic, delving into key points and significant details. The insights gained from this presentation provide a comprehensive understanding, paving the way for informed decisions and future research. Thank you for your attention and consideration.</a:t>
            </a:r>
          </a:p>
        </p:txBody>
      </p:sp>
      <p:sp>
        <p:nvSpPr>
          <p:cNvPr id="4" name="Slide Number Placeholder 3"/>
          <p:cNvSpPr>
            <a:spLocks noGrp="1"/>
          </p:cNvSpPr>
          <p:nvPr>
            <p:ph type="sldNum" sz="quarter" idx="5"/>
          </p:nvPr>
        </p:nvSpPr>
        <p:spPr/>
        <p:txBody>
          <a:bodyPr/>
          <a:lstStyle/>
          <a:p>
            <a:fld id="{6722BC3F-B167-40D5-B283-196CB140BD02}" type="slidenum">
              <a:rPr lang="en-US" smtClean="0"/>
              <a:t>9</a:t>
            </a:fld>
            <a:endParaRPr lang="en-US"/>
          </a:p>
        </p:txBody>
      </p:sp>
    </p:spTree>
    <p:extLst>
      <p:ext uri="{BB962C8B-B14F-4D97-AF65-F5344CB8AC3E}">
        <p14:creationId xmlns:p14="http://schemas.microsoft.com/office/powerpoint/2010/main" val="2498582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Please refer to the following sources for more detailed information and further reading: [Insert references here]. Ensuring accurate and reliable references is crucial for substantiating the information provided in this presentation.</a:t>
            </a:r>
          </a:p>
        </p:txBody>
      </p:sp>
      <p:sp>
        <p:nvSpPr>
          <p:cNvPr id="4" name="Slide Number Placeholder 3"/>
          <p:cNvSpPr>
            <a:spLocks noGrp="1"/>
          </p:cNvSpPr>
          <p:nvPr>
            <p:ph type="sldNum" sz="quarter" idx="5"/>
          </p:nvPr>
        </p:nvSpPr>
        <p:spPr/>
        <p:txBody>
          <a:bodyPr/>
          <a:lstStyle/>
          <a:p>
            <a:fld id="{6722BC3F-B167-40D5-B283-196CB140BD02}" type="slidenum">
              <a:rPr lang="en-US" smtClean="0"/>
              <a:t>10</a:t>
            </a:fld>
            <a:endParaRPr lang="en-US"/>
          </a:p>
        </p:txBody>
      </p:sp>
    </p:spTree>
    <p:extLst>
      <p:ext uri="{BB962C8B-B14F-4D97-AF65-F5344CB8AC3E}">
        <p14:creationId xmlns:p14="http://schemas.microsoft.com/office/powerpoint/2010/main" val="1801175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5BCAD085-E8A6-8845-BD4E-CB4CCA059FC4}" type="datetimeFigureOut">
              <a:rPr lang="en-US" smtClean="0"/>
              <a:t>6/10/2025</a:t>
            </a:fld>
            <a:endParaRPr lang="en-US"/>
          </a:p>
        </p:txBody>
      </p:sp>
      <p:sp>
        <p:nvSpPr>
          <p:cNvPr id="5" name="Footer Placeholder 4"/>
          <p:cNvSpPr>
            <a:spLocks noGrp="1"/>
          </p:cNvSpPr>
          <p:nvPr>
            <p:ph type="ftr" sz="quarter" idx="11"/>
          </p:nvPr>
        </p:nvSpPr>
        <p:spPr>
          <a:xfrm>
            <a:off x="3623733" y="6117336"/>
            <a:ext cx="3609438" cy="365125"/>
          </a:xfrm>
        </p:spPr>
        <p:txBody>
          <a:bodyPr/>
          <a:lstStyle/>
          <a:p>
            <a:endParaRPr lang="en-US"/>
          </a:p>
        </p:txBody>
      </p:sp>
      <p:sp>
        <p:nvSpPr>
          <p:cNvPr id="6" name="Slide Number Placeholder 5"/>
          <p:cNvSpPr>
            <a:spLocks noGrp="1"/>
          </p:cNvSpPr>
          <p:nvPr>
            <p:ph type="sldNum" sz="quarter" idx="12"/>
          </p:nvPr>
        </p:nvSpPr>
        <p:spPr>
          <a:xfrm>
            <a:off x="8275320" y="6117336"/>
            <a:ext cx="411480" cy="365125"/>
          </a:xfrm>
        </p:spPr>
        <p:txBody>
          <a:bodyPr/>
          <a:lstStyle/>
          <a:p>
            <a:fld id="{C1FF6DA9-008F-8B48-92A6-B652298478BF}" type="slidenum">
              <a:rPr lang="en-US" smtClean="0"/>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3281528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88019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638306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200068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955054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62230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774156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950837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09131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5BCAD085-E8A6-8845-BD4E-CB4CCA059FC4}" type="datetimeFigureOut">
              <a:rPr lang="en-US" smtClean="0"/>
              <a:t>6/10/2025</a:t>
            </a:fld>
            <a:endParaRPr lang="en-US"/>
          </a:p>
        </p:txBody>
      </p:sp>
      <p:sp>
        <p:nvSpPr>
          <p:cNvPr id="5" name="Footer Placeholder 4"/>
          <p:cNvSpPr>
            <a:spLocks noGrp="1"/>
          </p:cNvSpPr>
          <p:nvPr>
            <p:ph type="ftr" sz="quarter" idx="11"/>
          </p:nvPr>
        </p:nvSpPr>
        <p:spPr>
          <a:xfrm>
            <a:off x="1972647" y="6108173"/>
            <a:ext cx="5314517" cy="365125"/>
          </a:xfrm>
        </p:spPr>
        <p:txBody>
          <a:bodyPr/>
          <a:lstStyle/>
          <a:p>
            <a:endParaRPr lang="en-US"/>
          </a:p>
        </p:txBody>
      </p:sp>
      <p:sp>
        <p:nvSpPr>
          <p:cNvPr id="6" name="Slide Number Placeholder 5"/>
          <p:cNvSpPr>
            <a:spLocks noGrp="1"/>
          </p:cNvSpPr>
          <p:nvPr>
            <p:ph type="sldNum" sz="quarter" idx="12"/>
          </p:nvPr>
        </p:nvSpPr>
        <p:spPr>
          <a:xfrm>
            <a:off x="8258967" y="6108173"/>
            <a:ext cx="427833"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96915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73317" y="6116070"/>
            <a:ext cx="413483"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88518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6/10/2025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79226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6/10/2025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46235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6/10/2025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16498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94747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59392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69873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CAD085-E8A6-8845-BD4E-CB4CCA059FC4}" type="datetimeFigureOut">
              <a:rPr lang="en-US" smtClean="0"/>
              <a:t>6/10/2025</a:t>
            </a:fld>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1168291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894654" y="1"/>
            <a:ext cx="3761187" cy="6857999"/>
            <a:chOff x="2928938" y="-4763"/>
            <a:chExt cx="5014912" cy="6862763"/>
          </a:xfrm>
        </p:grpSpPr>
        <p:sp>
          <p:nvSpPr>
            <p:cNvPr id="11"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12"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13"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14"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5"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6"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p:cNvSpPr>
            <a:spLocks noGrp="1"/>
          </p:cNvSpPr>
          <p:nvPr>
            <p:ph type="ctrTitle"/>
          </p:nvPr>
        </p:nvSpPr>
        <p:spPr>
          <a:xfrm>
            <a:off x="763642" y="924232"/>
            <a:ext cx="6131228" cy="3285866"/>
          </a:xfrm>
        </p:spPr>
        <p:txBody>
          <a:bodyPr>
            <a:normAutofit/>
          </a:bodyPr>
          <a:lstStyle/>
          <a:p>
            <a:pPr algn="l"/>
            <a:r>
              <a:t>Cyclistic Case Study</a:t>
            </a:r>
            <a:endParaRPr lang="en-US"/>
          </a:p>
        </p:txBody>
      </p:sp>
      <p:sp>
        <p:nvSpPr>
          <p:cNvPr id="3" name="Subtitle 2"/>
          <p:cNvSpPr>
            <a:spLocks noGrp="1"/>
          </p:cNvSpPr>
          <p:nvPr>
            <p:ph type="subTitle" idx="1"/>
          </p:nvPr>
        </p:nvSpPr>
        <p:spPr>
          <a:xfrm>
            <a:off x="763642" y="4210098"/>
            <a:ext cx="5383553" cy="863348"/>
          </a:xfrm>
        </p:spPr>
        <p:txBody>
          <a:bodyPr>
            <a:normAutofit/>
          </a:bodyPr>
          <a:lstStyle/>
          <a:p>
            <a:pPr algn="l"/>
            <a:r>
              <a:t>Analyzing member vs. casual rider behavior to improve conversions</a:t>
            </a:r>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60ACC13-B825-49F3-93DE-C8B8F2FA37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109" y="0"/>
            <a:ext cx="1827609" cy="6858001"/>
            <a:chOff x="1320800" y="0"/>
            <a:chExt cx="2436813" cy="6858001"/>
          </a:xfrm>
        </p:grpSpPr>
        <p:sp>
          <p:nvSpPr>
            <p:cNvPr id="11" name="Freeform 6">
              <a:extLst>
                <a:ext uri="{FF2B5EF4-FFF2-40B4-BE49-F238E27FC236}">
                  <a16:creationId xmlns:a16="http://schemas.microsoft.com/office/drawing/2014/main" id="{F947B31F-CA03-4793-845D-FD86BABC1A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2" name="Freeform 7">
              <a:extLst>
                <a:ext uri="{FF2B5EF4-FFF2-40B4-BE49-F238E27FC236}">
                  <a16:creationId xmlns:a16="http://schemas.microsoft.com/office/drawing/2014/main" id="{DCDDE94D-F78C-4A48-AEA6-E922FC99A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3" name="Freeform 8">
              <a:extLst>
                <a:ext uri="{FF2B5EF4-FFF2-40B4-BE49-F238E27FC236}">
                  <a16:creationId xmlns:a16="http://schemas.microsoft.com/office/drawing/2014/main" id="{3445A886-F3CA-4DE4-90D7-535F9707B7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4" name="Freeform 9">
              <a:extLst>
                <a:ext uri="{FF2B5EF4-FFF2-40B4-BE49-F238E27FC236}">
                  <a16:creationId xmlns:a16="http://schemas.microsoft.com/office/drawing/2014/main" id="{A8999CB6-C053-418B-AE37-E470804D2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5" name="Freeform 10">
              <a:extLst>
                <a:ext uri="{FF2B5EF4-FFF2-40B4-BE49-F238E27FC236}">
                  <a16:creationId xmlns:a16="http://schemas.microsoft.com/office/drawing/2014/main" id="{81EA3E26-BFCD-4396-AE8A-2A9828BFF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6" name="Freeform 11">
              <a:extLst>
                <a:ext uri="{FF2B5EF4-FFF2-40B4-BE49-F238E27FC236}">
                  <a16:creationId xmlns:a16="http://schemas.microsoft.com/office/drawing/2014/main" id="{5F9BC582-73A6-4D8A-8738-E36476489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useBgFill="1">
        <p:nvSpPr>
          <p:cNvPr id="18" name="Rectangle 17">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Stylized image of an open hardcover book with a stack of other books. Green background.">
            <a:extLst>
              <a:ext uri="{FF2B5EF4-FFF2-40B4-BE49-F238E27FC236}">
                <a16:creationId xmlns:a16="http://schemas.microsoft.com/office/drawing/2014/main" id="{65DEA4EF-58BA-4283-B891-0915E9C1D797}"/>
              </a:ext>
            </a:extLst>
          </p:cNvPr>
          <p:cNvPicPr>
            <a:picLocks noGrp="1" noChangeAspect="1"/>
          </p:cNvPicPr>
          <p:nvPr>
            <p:ph sz="half" idx="1"/>
          </p:nvPr>
        </p:nvPicPr>
        <p:blipFill>
          <a:blip r:embed="rId4"/>
          <a:srcRect l="21866" r="39451" b="-1"/>
          <a:stretch>
            <a:fillRect/>
          </a:stretch>
        </p:blipFill>
        <p:spPr>
          <a:xfrm>
            <a:off x="5169693" y="10"/>
            <a:ext cx="397430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grpSp>
        <p:nvGrpSpPr>
          <p:cNvPr id="20" name="Group 19">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74570" y="0"/>
            <a:ext cx="1827609" cy="6858001"/>
            <a:chOff x="1320800" y="0"/>
            <a:chExt cx="2436813" cy="6858001"/>
          </a:xfrm>
        </p:grpSpPr>
        <p:sp>
          <p:nvSpPr>
            <p:cNvPr id="21"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22"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23"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24"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5"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26"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4DBE18DE-8232-0EA4-88D5-7B5587321C70}"/>
              </a:ext>
            </a:extLst>
          </p:cNvPr>
          <p:cNvSpPr>
            <a:spLocks noGrp="1"/>
          </p:cNvSpPr>
          <p:nvPr>
            <p:ph type="title"/>
          </p:nvPr>
        </p:nvSpPr>
        <p:spPr>
          <a:xfrm>
            <a:off x="729060" y="685800"/>
            <a:ext cx="3945510" cy="1752599"/>
          </a:xfrm>
        </p:spPr>
        <p:txBody>
          <a:bodyPr vert="horz" lIns="91440" tIns="45720" rIns="91440" bIns="45720" rtlCol="0" anchor="ctr">
            <a:normAutofit/>
          </a:bodyPr>
          <a:lstStyle/>
          <a:p>
            <a:pPr algn="l"/>
            <a:r>
              <a:rPr lang="en-US"/>
              <a:t>Source References</a:t>
            </a:r>
          </a:p>
        </p:txBody>
      </p:sp>
      <p:sp>
        <p:nvSpPr>
          <p:cNvPr id="4" name="Content Placeholder 3">
            <a:extLst>
              <a:ext uri="{FF2B5EF4-FFF2-40B4-BE49-F238E27FC236}">
                <a16:creationId xmlns:a16="http://schemas.microsoft.com/office/drawing/2014/main" id="{E9B9A71A-EA58-562F-E1D4-3896DB6B31E2}"/>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82601" y="2666999"/>
            <a:ext cx="3945510" cy="3124201"/>
          </a:xfrm>
        </p:spPr>
        <p:txBody>
          <a:bodyPr>
            <a:normAutofit/>
          </a:bodyPr>
          <a:lstStyle/>
          <a:p>
            <a:pPr>
              <a:defRPr sz="1400"/>
            </a:pPr>
            <a:r>
              <a:rPr lang="en-US" dirty="0"/>
              <a:t>Data Source: Divvy Trip Data (Q1 2019 and Q1 2020) provided by Motivate International Inc.</a:t>
            </a:r>
          </a:p>
          <a:p>
            <a:pPr>
              <a:defRPr sz="1400"/>
            </a:pPr>
            <a:r>
              <a:rPr lang="en-US" dirty="0"/>
              <a:t>Data Analysis Tools: Python (Pandas, Matplotlib), Excel</a:t>
            </a:r>
          </a:p>
          <a:p>
            <a:pPr>
              <a:defRPr sz="1400"/>
            </a:pPr>
            <a:r>
              <a:rPr lang="en-US" dirty="0"/>
              <a:t>Charts and Visuals created using Python's Matplotlib library based on cleaned and aggregated trip data.</a:t>
            </a:r>
          </a:p>
          <a:p>
            <a:pPr>
              <a:defRPr sz="1400"/>
            </a:pPr>
            <a:r>
              <a:rPr lang="en-US" dirty="0"/>
              <a:t>Case study scenario and business questions adapted from Google Data Analytics Certificate Capstone.</a:t>
            </a:r>
          </a:p>
          <a:p>
            <a:pPr marL="0" indent="0">
              <a:spcBef>
                <a:spcPts val="2500"/>
              </a:spcBef>
              <a:buNone/>
            </a:pPr>
            <a:endParaRPr lang="en-US" sz="1400" dirty="0"/>
          </a:p>
        </p:txBody>
      </p:sp>
    </p:spTree>
    <p:extLst>
      <p:ext uri="{BB962C8B-B14F-4D97-AF65-F5344CB8AC3E}">
        <p14:creationId xmlns:p14="http://schemas.microsoft.com/office/powerpoint/2010/main" val="204059468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3302781"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p:nvPr>
        </p:nvSpPr>
        <p:spPr>
          <a:xfrm>
            <a:off x="372084" y="685801"/>
            <a:ext cx="2057400" cy="5105400"/>
          </a:xfrm>
        </p:spPr>
        <p:txBody>
          <a:bodyPr>
            <a:normAutofit/>
          </a:bodyPr>
          <a:lstStyle/>
          <a:p>
            <a:pPr algn="l"/>
            <a:r>
              <a:rPr lang="en-US" sz="2800">
                <a:solidFill>
                  <a:srgbClr val="FFFFFF"/>
                </a:solidFill>
              </a:rPr>
              <a:t>Business Task</a:t>
            </a: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86469" y="0"/>
            <a:ext cx="1827609"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3" name="Content Placeholder 2"/>
          <p:cNvSpPr>
            <a:spLocks noGrp="1"/>
          </p:cNvSpPr>
          <p:nvPr>
            <p:ph idx="1"/>
          </p:nvPr>
        </p:nvSpPr>
        <p:spPr>
          <a:xfrm>
            <a:off x="3837829" y="685801"/>
            <a:ext cx="4789439" cy="5105400"/>
          </a:xfrm>
        </p:spPr>
        <p:txBody>
          <a:bodyPr>
            <a:normAutofit/>
          </a:bodyPr>
          <a:lstStyle/>
          <a:p>
            <a:r>
              <a:rPr lang="en-US" sz="1700"/>
              <a:t>Understand differences in behavior between annual members and casual riders. Use insights to inform a marketing strategy to increase memberships.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lose-up of a bike seat in laneway">
            <a:extLst>
              <a:ext uri="{FF2B5EF4-FFF2-40B4-BE49-F238E27FC236}">
                <a16:creationId xmlns:a16="http://schemas.microsoft.com/office/drawing/2014/main" id="{24622A46-B4B6-1A5D-ACAA-DD83243CD4D3}"/>
              </a:ext>
            </a:extLst>
          </p:cNvPr>
          <p:cNvPicPr>
            <a:picLocks noChangeAspect="1"/>
          </p:cNvPicPr>
          <p:nvPr/>
        </p:nvPicPr>
        <p:blipFill>
          <a:blip r:embed="rId4"/>
          <a:srcRect l="36938" r="24378" b="-1"/>
          <a:stretch>
            <a:fillRect/>
          </a:stretch>
        </p:blipFill>
        <p:spPr>
          <a:xfrm>
            <a:off x="5169693" y="10"/>
            <a:ext cx="397430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grpSp>
        <p:nvGrpSpPr>
          <p:cNvPr id="11" name="Group 10">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74570" y="0"/>
            <a:ext cx="1827609" cy="6858001"/>
            <a:chOff x="1320800" y="0"/>
            <a:chExt cx="2436813" cy="6858001"/>
          </a:xfrm>
        </p:grpSpPr>
        <p:sp>
          <p:nvSpPr>
            <p:cNvPr id="12"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3"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4"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5"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6"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7"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2" name="Title 1"/>
          <p:cNvSpPr>
            <a:spLocks noGrp="1"/>
          </p:cNvSpPr>
          <p:nvPr>
            <p:ph type="title"/>
          </p:nvPr>
        </p:nvSpPr>
        <p:spPr>
          <a:xfrm>
            <a:off x="729060" y="685800"/>
            <a:ext cx="3945510" cy="1752599"/>
          </a:xfrm>
        </p:spPr>
        <p:txBody>
          <a:bodyPr>
            <a:normAutofit/>
          </a:bodyPr>
          <a:lstStyle/>
          <a:p>
            <a:pPr algn="l"/>
            <a:r>
              <a:t>Data Source</a:t>
            </a:r>
            <a:endParaRPr lang="en-US"/>
          </a:p>
        </p:txBody>
      </p:sp>
      <p:sp>
        <p:nvSpPr>
          <p:cNvPr id="3" name="Content Placeholder 2"/>
          <p:cNvSpPr>
            <a:spLocks noGrp="1"/>
          </p:cNvSpPr>
          <p:nvPr>
            <p:ph idx="1"/>
          </p:nvPr>
        </p:nvSpPr>
        <p:spPr>
          <a:xfrm>
            <a:off x="482601" y="2666999"/>
            <a:ext cx="3945510" cy="3124201"/>
          </a:xfrm>
        </p:spPr>
        <p:txBody>
          <a:bodyPr>
            <a:normAutofit/>
          </a:bodyPr>
          <a:lstStyle/>
          <a:p>
            <a:r>
              <a:rPr lang="en-US" sz="1700"/>
              <a:t>• Q1 2019 and Q1 2020 Divvy bike-share data</a:t>
            </a:r>
          </a:p>
          <a:p>
            <a:r>
              <a:rPr lang="en-US" sz="1700"/>
              <a:t>• Public data with anonymized user types</a:t>
            </a:r>
          </a:p>
          <a:p>
            <a:r>
              <a:rPr lang="en-US" sz="1700"/>
              <a:t>• Cleaned, merged, and prepared for analysis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3302781"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p:nvPr>
        </p:nvSpPr>
        <p:spPr>
          <a:xfrm>
            <a:off x="401265" y="685800"/>
            <a:ext cx="1979972" cy="5105400"/>
          </a:xfrm>
        </p:spPr>
        <p:txBody>
          <a:bodyPr>
            <a:normAutofit/>
          </a:bodyPr>
          <a:lstStyle/>
          <a:p>
            <a:r>
              <a:rPr lang="en-US">
                <a:solidFill>
                  <a:srgbClr val="FFFFFF"/>
                </a:solidFill>
              </a:rPr>
              <a:t>Key Findings</a:t>
            </a:r>
          </a:p>
        </p:txBody>
      </p:sp>
      <p:grpSp>
        <p:nvGrpSpPr>
          <p:cNvPr id="13" name="Group 12">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86469" y="0"/>
            <a:ext cx="1827609" cy="6858001"/>
            <a:chOff x="1320800" y="0"/>
            <a:chExt cx="2436813" cy="6858001"/>
          </a:xfrm>
        </p:grpSpPr>
        <p:sp>
          <p:nvSpPr>
            <p:cNvPr id="14"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6"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7"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8"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9"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graphicFrame>
        <p:nvGraphicFramePr>
          <p:cNvPr id="5" name="Content Placeholder 2">
            <a:extLst>
              <a:ext uri="{FF2B5EF4-FFF2-40B4-BE49-F238E27FC236}">
                <a16:creationId xmlns:a16="http://schemas.microsoft.com/office/drawing/2014/main" id="{FF827F3A-5275-C745-E012-6D9DD3933BC5}"/>
              </a:ext>
            </a:extLst>
          </p:cNvPr>
          <p:cNvGraphicFramePr>
            <a:graphicFrameLocks noGrp="1"/>
          </p:cNvGraphicFramePr>
          <p:nvPr>
            <p:ph idx="1"/>
            <p:extLst>
              <p:ext uri="{D42A27DB-BD31-4B8C-83A1-F6EECF244321}">
                <p14:modId xmlns:p14="http://schemas.microsoft.com/office/powerpoint/2010/main" val="16919796"/>
              </p:ext>
            </p:extLst>
          </p:nvPr>
        </p:nvGraphicFramePr>
        <p:xfrm>
          <a:off x="3757612" y="685800"/>
          <a:ext cx="4869656"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856F5-E410-E299-07C9-5188C61E48A4}"/>
              </a:ext>
            </a:extLst>
          </p:cNvPr>
          <p:cNvSpPr>
            <a:spLocks noGrp="1"/>
          </p:cNvSpPr>
          <p:nvPr>
            <p:ph type="title"/>
          </p:nvPr>
        </p:nvSpPr>
        <p:spPr/>
        <p:txBody>
          <a:bodyPr/>
          <a:lstStyle/>
          <a:p>
            <a:r>
              <a:rPr lang="en-US" dirty="0"/>
              <a:t>Rides By Weekday by User Type</a:t>
            </a:r>
          </a:p>
        </p:txBody>
      </p:sp>
      <p:pic>
        <p:nvPicPr>
          <p:cNvPr id="4" name="Content Placeholder 3">
            <a:extLst>
              <a:ext uri="{FF2B5EF4-FFF2-40B4-BE49-F238E27FC236}">
                <a16:creationId xmlns:a16="http://schemas.microsoft.com/office/drawing/2014/main" id="{2BE7AFB0-8290-AEC0-E224-1ACB9D50DEA5}"/>
              </a:ext>
            </a:extLst>
          </p:cNvPr>
          <p:cNvPicPr>
            <a:picLocks noGrp="1" noChangeAspect="1"/>
          </p:cNvPicPr>
          <p:nvPr>
            <p:ph idx="1"/>
          </p:nvPr>
        </p:nvPicPr>
        <p:blipFill>
          <a:blip r:embed="rId2"/>
          <a:stretch>
            <a:fillRect/>
          </a:stretch>
        </p:blipFill>
        <p:spPr>
          <a:xfrm>
            <a:off x="2190447" y="2536372"/>
            <a:ext cx="6768241" cy="4191000"/>
          </a:xfrm>
          <a:prstGeom prst="rect">
            <a:avLst/>
          </a:prstGeom>
        </p:spPr>
      </p:pic>
    </p:spTree>
    <p:extLst>
      <p:ext uri="{BB962C8B-B14F-4D97-AF65-F5344CB8AC3E}">
        <p14:creationId xmlns:p14="http://schemas.microsoft.com/office/powerpoint/2010/main" val="2483408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914399"/>
          </a:xfrm>
        </p:spPr>
        <p:txBody>
          <a:bodyPr/>
          <a:lstStyle/>
          <a:p>
            <a:r>
              <a:rPr dirty="0"/>
              <a:t>Average Ride Length by User Type</a:t>
            </a:r>
          </a:p>
        </p:txBody>
      </p:sp>
      <p:pic>
        <p:nvPicPr>
          <p:cNvPr id="3" name="Picture 2" descr="avg_ride_length.png"/>
          <p:cNvPicPr>
            <a:picLocks noChangeAspect="1"/>
          </p:cNvPicPr>
          <p:nvPr/>
        </p:nvPicPr>
        <p:blipFill>
          <a:blip r:embed="rId2"/>
          <a:stretch>
            <a:fillRect/>
          </a:stretch>
        </p:blipFill>
        <p:spPr>
          <a:xfrm>
            <a:off x="914400" y="1371600"/>
            <a:ext cx="6858000" cy="4572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89D35B1-0ED5-4358-8CAE-A9E49412AA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109" y="0"/>
            <a:ext cx="1827609" cy="6858001"/>
            <a:chOff x="1320800" y="0"/>
            <a:chExt cx="2436813" cy="6858001"/>
          </a:xfrm>
        </p:grpSpPr>
        <p:sp>
          <p:nvSpPr>
            <p:cNvPr id="7" name="Freeform 6">
              <a:extLst>
                <a:ext uri="{FF2B5EF4-FFF2-40B4-BE49-F238E27FC236}">
                  <a16:creationId xmlns:a16="http://schemas.microsoft.com/office/drawing/2014/main" id="{DDEF6545-5A42-469E-8778-86CA01CD4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8" name="Freeform 7">
              <a:extLst>
                <a:ext uri="{FF2B5EF4-FFF2-40B4-BE49-F238E27FC236}">
                  <a16:creationId xmlns:a16="http://schemas.microsoft.com/office/drawing/2014/main" id="{3B08853F-842C-4D0A-9A89-D05CB3990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6" name="Freeform 8">
              <a:extLst>
                <a:ext uri="{FF2B5EF4-FFF2-40B4-BE49-F238E27FC236}">
                  <a16:creationId xmlns:a16="http://schemas.microsoft.com/office/drawing/2014/main" id="{A436FB18-2D01-4AAB-AD10-2D1208310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24" name="Freeform 9">
              <a:extLst>
                <a:ext uri="{FF2B5EF4-FFF2-40B4-BE49-F238E27FC236}">
                  <a16:creationId xmlns:a16="http://schemas.microsoft.com/office/drawing/2014/main" id="{9EFB8341-7A7B-46E4-AF94-689147AD0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6" name="Freeform 10">
              <a:extLst>
                <a:ext uri="{FF2B5EF4-FFF2-40B4-BE49-F238E27FC236}">
                  <a16:creationId xmlns:a16="http://schemas.microsoft.com/office/drawing/2014/main" id="{C4D84136-7804-4605-AC9F-238A3665E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27" name="Freeform 11">
              <a:extLst>
                <a:ext uri="{FF2B5EF4-FFF2-40B4-BE49-F238E27FC236}">
                  <a16:creationId xmlns:a16="http://schemas.microsoft.com/office/drawing/2014/main" id="{4EC6F81C-51C2-4A6F-8B94-562DA6736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grpSp>
        <p:nvGrpSpPr>
          <p:cNvPr id="17" name="Group 16">
            <a:extLst>
              <a:ext uri="{FF2B5EF4-FFF2-40B4-BE49-F238E27FC236}">
                <a16:creationId xmlns:a16="http://schemas.microsoft.com/office/drawing/2014/main" id="{DD65B30C-427F-449E-B039-E288E85D8A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109" y="0"/>
            <a:ext cx="1827609" cy="6858001"/>
            <a:chOff x="1320800" y="0"/>
            <a:chExt cx="2436813" cy="6858001"/>
          </a:xfrm>
        </p:grpSpPr>
        <p:sp>
          <p:nvSpPr>
            <p:cNvPr id="18" name="Freeform 6">
              <a:extLst>
                <a:ext uri="{FF2B5EF4-FFF2-40B4-BE49-F238E27FC236}">
                  <a16:creationId xmlns:a16="http://schemas.microsoft.com/office/drawing/2014/main" id="{9F47D947-83F7-46E3-872B-0777122A0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9" name="Freeform 7">
              <a:extLst>
                <a:ext uri="{FF2B5EF4-FFF2-40B4-BE49-F238E27FC236}">
                  <a16:creationId xmlns:a16="http://schemas.microsoft.com/office/drawing/2014/main" id="{60C7B45B-6634-46FA-862D-B86F1C3C5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20" name="Freeform 8">
              <a:extLst>
                <a:ext uri="{FF2B5EF4-FFF2-40B4-BE49-F238E27FC236}">
                  <a16:creationId xmlns:a16="http://schemas.microsoft.com/office/drawing/2014/main" id="{C7504CC0-DD94-4ED9-ADC9-6FE7AEA33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21" name="Freeform 9">
              <a:extLst>
                <a:ext uri="{FF2B5EF4-FFF2-40B4-BE49-F238E27FC236}">
                  <a16:creationId xmlns:a16="http://schemas.microsoft.com/office/drawing/2014/main" id="{64268326-B6DD-4E00-9788-6C319279AC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2" name="Freeform 10">
              <a:extLst>
                <a:ext uri="{FF2B5EF4-FFF2-40B4-BE49-F238E27FC236}">
                  <a16:creationId xmlns:a16="http://schemas.microsoft.com/office/drawing/2014/main" id="{92C7B3DE-DB23-4AAC-B142-C803C0C0A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23" name="Freeform 11">
              <a:extLst>
                <a:ext uri="{FF2B5EF4-FFF2-40B4-BE49-F238E27FC236}">
                  <a16:creationId xmlns:a16="http://schemas.microsoft.com/office/drawing/2014/main" id="{1EEF04DC-4E0D-4127-A98D-EA81C3B2D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25" name="Freeform: Shape 24">
            <a:extLst>
              <a:ext uri="{FF2B5EF4-FFF2-40B4-BE49-F238E27FC236}">
                <a16:creationId xmlns:a16="http://schemas.microsoft.com/office/drawing/2014/main" id="{084966D2-3C9B-4F47-8231-1DEC33D3B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049" y="321734"/>
            <a:ext cx="8305651" cy="6214533"/>
          </a:xfrm>
          <a:custGeom>
            <a:avLst/>
            <a:gdLst>
              <a:gd name="connsiteX0" fmla="*/ 815396 w 11074201"/>
              <a:gd name="connsiteY0" fmla="*/ 0 h 6214533"/>
              <a:gd name="connsiteX1" fmla="*/ 11074201 w 11074201"/>
              <a:gd name="connsiteY1" fmla="*/ 0 h 6214533"/>
              <a:gd name="connsiteX2" fmla="*/ 11074201 w 11074201"/>
              <a:gd name="connsiteY2" fmla="*/ 6214533 h 6214533"/>
              <a:gd name="connsiteX3" fmla="*/ 1498193 w 11074201"/>
              <a:gd name="connsiteY3" fmla="*/ 6214533 h 6214533"/>
              <a:gd name="connsiteX4" fmla="*/ 0 w 11074201"/>
              <a:gd name="connsiteY4" fmla="*/ 4992543 h 6214533"/>
              <a:gd name="connsiteX5" fmla="*/ 433971 w 11074201"/>
              <a:gd name="connsiteY5" fmla="*/ 2335405 h 62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74201" h="6214533">
                <a:moveTo>
                  <a:pt x="815396" y="0"/>
                </a:moveTo>
                <a:lnTo>
                  <a:pt x="11074201" y="0"/>
                </a:lnTo>
                <a:lnTo>
                  <a:pt x="11074201" y="6214533"/>
                </a:lnTo>
                <a:lnTo>
                  <a:pt x="1498193" y="6214533"/>
                </a:lnTo>
                <a:lnTo>
                  <a:pt x="0" y="4992543"/>
                </a:lnTo>
                <a:cubicBezTo>
                  <a:pt x="141071" y="4106831"/>
                  <a:pt x="287521" y="3221118"/>
                  <a:pt x="433971" y="2335405"/>
                </a:cubicBezTo>
                <a:close/>
              </a:path>
            </a:pathLst>
          </a:custGeom>
          <a:solidFill>
            <a:srgbClr val="FFFFFF"/>
          </a:solidFill>
          <a:ln w="38100">
            <a:gradFill flip="none" rotWithShape="1">
              <a:gsLst>
                <a:gs pos="0">
                  <a:schemeClr val="bg2"/>
                </a:gs>
                <a:gs pos="100000">
                  <a:schemeClr val="bg2">
                    <a:lumMod val="75000"/>
                  </a:schemeClr>
                </a:gs>
              </a:gsLst>
              <a:lin ang="5400000" scaled="1"/>
              <a:tileRect/>
            </a:gra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3AD1199F-F04D-3701-E582-239EB8E3C7C8}"/>
              </a:ext>
            </a:extLst>
          </p:cNvPr>
          <p:cNvPicPr>
            <a:picLocks noGrp="1" noChangeAspect="1"/>
          </p:cNvPicPr>
          <p:nvPr>
            <p:ph idx="1"/>
          </p:nvPr>
        </p:nvPicPr>
        <p:blipFill>
          <a:blip r:embed="rId3"/>
          <a:stretch>
            <a:fillRect/>
          </a:stretch>
        </p:blipFill>
        <p:spPr>
          <a:xfrm>
            <a:off x="2615510" y="974724"/>
            <a:ext cx="4899025" cy="4899025"/>
          </a:xfrm>
          <a:prstGeom prst="rect">
            <a:avLst/>
          </a:prstGeom>
        </p:spPr>
      </p:pic>
    </p:spTree>
    <p:extLst>
      <p:ext uri="{BB962C8B-B14F-4D97-AF65-F5344CB8AC3E}">
        <p14:creationId xmlns:p14="http://schemas.microsoft.com/office/powerpoint/2010/main" val="3264348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Recommendations</a:t>
            </a:r>
          </a:p>
        </p:txBody>
      </p:sp>
      <p:sp>
        <p:nvSpPr>
          <p:cNvPr id="3" name="Content Placeholder 2"/>
          <p:cNvSpPr>
            <a:spLocks noGrp="1"/>
          </p:cNvSpPr>
          <p:nvPr>
            <p:ph idx="1"/>
          </p:nvPr>
        </p:nvSpPr>
        <p:spPr/>
        <p:txBody>
          <a:bodyPr/>
          <a:lstStyle/>
          <a:p>
            <a:r>
              <a:t>1. Launch weekend offers for casual users</a:t>
            </a:r>
          </a:p>
          <a:p>
            <a:r>
              <a:t>2. Trigger membership prompts after 3 rides</a:t>
            </a:r>
          </a:p>
          <a:p>
            <a:r>
              <a:t>3. Highlight cost savings for commuters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60ACC13-B825-49F3-93DE-C8B8F2FA37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109" y="0"/>
            <a:ext cx="1827609" cy="6858001"/>
            <a:chOff x="1320800" y="0"/>
            <a:chExt cx="2436813" cy="6858001"/>
          </a:xfrm>
        </p:grpSpPr>
        <p:sp>
          <p:nvSpPr>
            <p:cNvPr id="11" name="Freeform 6">
              <a:extLst>
                <a:ext uri="{FF2B5EF4-FFF2-40B4-BE49-F238E27FC236}">
                  <a16:creationId xmlns:a16="http://schemas.microsoft.com/office/drawing/2014/main" id="{F947B31F-CA03-4793-845D-FD86BABC1A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2" name="Freeform 7">
              <a:extLst>
                <a:ext uri="{FF2B5EF4-FFF2-40B4-BE49-F238E27FC236}">
                  <a16:creationId xmlns:a16="http://schemas.microsoft.com/office/drawing/2014/main" id="{DCDDE94D-F78C-4A48-AEA6-E922FC99A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3" name="Freeform 8">
              <a:extLst>
                <a:ext uri="{FF2B5EF4-FFF2-40B4-BE49-F238E27FC236}">
                  <a16:creationId xmlns:a16="http://schemas.microsoft.com/office/drawing/2014/main" id="{3445A886-F3CA-4DE4-90D7-535F9707B7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4" name="Freeform 9">
              <a:extLst>
                <a:ext uri="{FF2B5EF4-FFF2-40B4-BE49-F238E27FC236}">
                  <a16:creationId xmlns:a16="http://schemas.microsoft.com/office/drawing/2014/main" id="{A8999CB6-C053-418B-AE37-E470804D2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5" name="Freeform 10">
              <a:extLst>
                <a:ext uri="{FF2B5EF4-FFF2-40B4-BE49-F238E27FC236}">
                  <a16:creationId xmlns:a16="http://schemas.microsoft.com/office/drawing/2014/main" id="{81EA3E26-BFCD-4396-AE8A-2A9828BFF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6" name="Freeform 11">
              <a:extLst>
                <a:ext uri="{FF2B5EF4-FFF2-40B4-BE49-F238E27FC236}">
                  <a16:creationId xmlns:a16="http://schemas.microsoft.com/office/drawing/2014/main" id="{5F9BC582-73A6-4D8A-8738-E36476489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useBgFill="1">
        <p:nvSpPr>
          <p:cNvPr id="18" name="Rectangle 17">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Businesswomen building up career tower.">
            <a:extLst>
              <a:ext uri="{FF2B5EF4-FFF2-40B4-BE49-F238E27FC236}">
                <a16:creationId xmlns:a16="http://schemas.microsoft.com/office/drawing/2014/main" id="{D78F0198-A683-4657-8823-AA8287C0901B}"/>
              </a:ext>
            </a:extLst>
          </p:cNvPr>
          <p:cNvPicPr>
            <a:picLocks noGrp="1" noChangeAspect="1"/>
          </p:cNvPicPr>
          <p:nvPr>
            <p:ph sz="half" idx="1"/>
          </p:nvPr>
        </p:nvPicPr>
        <p:blipFill>
          <a:blip r:embed="rId4"/>
          <a:srcRect l="21364" r="39952" b="-1"/>
          <a:stretch>
            <a:fillRect/>
          </a:stretch>
        </p:blipFill>
        <p:spPr>
          <a:xfrm>
            <a:off x="5169693" y="10"/>
            <a:ext cx="397430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grpSp>
        <p:nvGrpSpPr>
          <p:cNvPr id="20" name="Group 19">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74570" y="0"/>
            <a:ext cx="1827609" cy="6858001"/>
            <a:chOff x="1320800" y="0"/>
            <a:chExt cx="2436813" cy="6858001"/>
          </a:xfrm>
        </p:grpSpPr>
        <p:sp>
          <p:nvSpPr>
            <p:cNvPr id="21"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22"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23"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24"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5"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26"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91C7E39E-D949-D641-F181-48A7DF72C477}"/>
              </a:ext>
            </a:extLst>
          </p:cNvPr>
          <p:cNvSpPr>
            <a:spLocks noGrp="1"/>
          </p:cNvSpPr>
          <p:nvPr>
            <p:ph type="title"/>
          </p:nvPr>
        </p:nvSpPr>
        <p:spPr>
          <a:xfrm>
            <a:off x="729060" y="685800"/>
            <a:ext cx="3945510" cy="1752599"/>
          </a:xfrm>
        </p:spPr>
        <p:txBody>
          <a:bodyPr vert="horz" lIns="91440" tIns="45720" rIns="91440" bIns="45720" rtlCol="0" anchor="ctr">
            <a:normAutofit/>
          </a:bodyPr>
          <a:lstStyle/>
          <a:p>
            <a:pPr algn="l"/>
            <a:r>
              <a:rPr lang="en-US"/>
              <a:t>Final Thoughts</a:t>
            </a:r>
          </a:p>
        </p:txBody>
      </p:sp>
      <p:sp>
        <p:nvSpPr>
          <p:cNvPr id="4" name="Content Placeholder 3">
            <a:extLst>
              <a:ext uri="{FF2B5EF4-FFF2-40B4-BE49-F238E27FC236}">
                <a16:creationId xmlns:a16="http://schemas.microsoft.com/office/drawing/2014/main" id="{65F04D57-3051-E725-BCD6-C01971435459}"/>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82601" y="2666999"/>
            <a:ext cx="3945510" cy="3124201"/>
          </a:xfrm>
        </p:spPr>
        <p:txBody>
          <a:bodyPr>
            <a:normAutofit/>
          </a:bodyPr>
          <a:lstStyle/>
          <a:p>
            <a:pPr marL="0" indent="0">
              <a:spcBef>
                <a:spcPts val="2500"/>
              </a:spcBef>
              <a:buNone/>
            </a:pPr>
            <a:r>
              <a:rPr lang="en-US" sz="1300" b="1"/>
              <a:t>Comprehensive Understanding</a:t>
            </a:r>
          </a:p>
          <a:p>
            <a:pPr marL="0" lvl="1" indent="0">
              <a:buNone/>
            </a:pPr>
            <a:r>
              <a:rPr lang="en-US" sz="1300"/>
              <a:t>The presentation provided an in-depth look into the topic, covering key points and significant details.</a:t>
            </a:r>
          </a:p>
          <a:p>
            <a:pPr marL="0" indent="0">
              <a:spcBef>
                <a:spcPts val="2500"/>
              </a:spcBef>
              <a:buNone/>
            </a:pPr>
            <a:r>
              <a:rPr lang="en-US" sz="1300" b="1"/>
              <a:t>Informed Decisions</a:t>
            </a:r>
          </a:p>
          <a:p>
            <a:pPr marL="0" lvl="1" indent="0">
              <a:buNone/>
            </a:pPr>
            <a:r>
              <a:rPr lang="en-US" sz="1300"/>
              <a:t>The insights gained empower informed decision-making and strategic planning.</a:t>
            </a:r>
          </a:p>
          <a:p>
            <a:pPr marL="0" indent="0">
              <a:spcBef>
                <a:spcPts val="2500"/>
              </a:spcBef>
              <a:buNone/>
            </a:pPr>
            <a:r>
              <a:rPr lang="en-US" sz="1300" b="1"/>
              <a:t>Future Research</a:t>
            </a:r>
          </a:p>
          <a:p>
            <a:pPr marL="0" lvl="1" indent="0">
              <a:buNone/>
            </a:pPr>
            <a:r>
              <a:rPr lang="en-US" sz="1300"/>
              <a:t>The presentation highlights areas for future research to further enhance our understanding.</a:t>
            </a:r>
          </a:p>
        </p:txBody>
      </p:sp>
    </p:spTree>
    <p:extLst>
      <p:ext uri="{BB962C8B-B14F-4D97-AF65-F5344CB8AC3E}">
        <p14:creationId xmlns:p14="http://schemas.microsoft.com/office/powerpoint/2010/main" val="4284355469"/>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TM03457496[[fn=Parallax]]</Template>
  <TotalTime>25</TotalTime>
  <Words>711</Words>
  <Application>Microsoft Office PowerPoint</Application>
  <PresentationFormat>On-screen Show (4:3)</PresentationFormat>
  <Paragraphs>49</Paragraphs>
  <Slides>10</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Aptos</vt:lpstr>
      <vt:lpstr>Arial</vt:lpstr>
      <vt:lpstr>Corbel</vt:lpstr>
      <vt:lpstr>Parallax</vt:lpstr>
      <vt:lpstr>Cyclistic Case Study</vt:lpstr>
      <vt:lpstr>Business Task</vt:lpstr>
      <vt:lpstr>Data Source</vt:lpstr>
      <vt:lpstr>Key Findings</vt:lpstr>
      <vt:lpstr>Rides By Weekday by User Type</vt:lpstr>
      <vt:lpstr>Average Ride Length by User Type</vt:lpstr>
      <vt:lpstr>PowerPoint Presentation</vt:lpstr>
      <vt:lpstr>Recommendations</vt:lpstr>
      <vt:lpstr>Final Thoughts</vt:lpstr>
      <vt:lpstr>Source References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CROSSBONEZ R</cp:lastModifiedBy>
  <cp:revision>1</cp:revision>
  <dcterms:created xsi:type="dcterms:W3CDTF">2013-01-27T09:14:16Z</dcterms:created>
  <dcterms:modified xsi:type="dcterms:W3CDTF">2025-06-11T02:19:24Z</dcterms:modified>
  <cp:category/>
</cp:coreProperties>
</file>