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928D-D0DD-4802-A3B9-69A49239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D329-2C48-4B75-A418-73CCC5020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1D8E-134B-41DB-928A-B09D92AB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17D0-8EA1-4A7A-8540-DA6D254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E60D-2435-4082-8C61-7F947182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EB99-3505-4527-BB6A-4580FF72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D7FB3-9487-42C5-8EAF-45294E49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66C3C-29C4-46AD-AE80-431AF377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CC5D-058C-451E-BD8B-5A0BFDF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12AB-7EA8-4D2E-AD9A-F755579A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B28C7-0936-476F-AD68-E71E008B9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594F1-5F18-4C76-ABD0-F57FF476C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3F5B-9301-4D12-A871-12EB1267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30C1-0284-4A5C-A6AB-B523F70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ED1F-87DF-4A10-B3BF-39A5C542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3A12-5515-46C6-BCD7-06209CF9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D41-537B-4F4E-86AA-B163E3D6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8663-9C06-4B46-AF7A-C52FCA1A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89BA-17B3-4107-B98B-B44FADF7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261D-5935-49DD-B380-20855BA0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6406-24EC-451B-BB2B-5ADF5BFD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7857B-D4C8-4BC6-A346-0BF601D3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232C-3735-4180-B606-8E719FF8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5B25-A549-4B0B-9162-E03B0EE3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3873-8A1E-4E78-8F49-324FF4E6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0ACA-6C14-4A72-B0A7-F57F4A1F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26D9-26A3-4928-A2EA-37E7FDBF9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8409C-1511-4C84-9776-D15CBFBB5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09661-E008-41AA-A91C-2B507D59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2133-3436-44BF-99F8-3D1F1339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4F189-B653-4224-ABCD-93E0F586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439E-1285-4A8C-BC3F-1A86F421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2A831-0192-4A00-869C-FF055C7C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3988-7A42-4D8E-BE03-91CA09E99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6D98-C002-4E7B-99C8-EBC0E1CBE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DA837-ECA5-44CC-ABAC-E94A8313A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8A865-0F3A-4894-8A42-67385D60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C86A6-D903-4984-8AF6-0210C785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2B67F-385C-42EF-AF90-1C5F63ED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4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7AD-8853-4719-B933-6197CCB7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F744F-DC9A-4AFA-9D21-0A5049BA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4D390-2503-419C-81B8-05D5CDF9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8E62D-8A13-48D9-816C-CE294603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064C-8B6B-4B57-A3E2-057DB521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5BE8A-CCF7-4A01-94F2-C0D8A007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7BADD-B828-441F-BABA-EDF2AA85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6A89-C119-43C4-9FA5-C79F7F40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F6C2-A6CE-40E1-986B-4C3F2C7C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4542D-543C-4153-8B4D-3F643D10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A304-7D47-44B0-83D8-A45F4E93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58986-166A-40A8-9349-475B1383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967F-BDD3-4A83-80F2-BDDCA936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7A09-8206-4546-BA91-F6806C2F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BF058-F6F1-4E44-BFA0-DC7D071F1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A19C3-A434-415D-B516-EF66D15C3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61A5-F220-4C31-A7EA-878B13A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4C1C-ACC9-4D90-8DC1-3FC730DA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89FE-1EC6-4079-9A3B-4B31184B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7A1CB-42DD-4031-9448-287B826E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4541F-5BCB-4C0B-99C6-F2DA69C9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5C61-5EE8-443F-9BF8-442219CA9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C077-2875-45AC-B8F2-0369DB4D136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41B5-EDAC-4579-AD8C-8CDB501C6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9768-DF06-4427-AE38-81B0283D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1E8F-CE20-467C-AA27-65F33645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4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d.keepcalms.com/i/keep-calm-and-dont-be-fussy.png" TargetMode="External"/><Relationship Id="rId2" Type="http://schemas.openxmlformats.org/officeDocument/2006/relationships/hyperlink" Target="https://www.bing.com/images/search?view=detailV2&amp;ccid=jMGoYvj%2f&amp;id=54C95494CBFC0A29B40686307049CA0048D87760&amp;thid=OIP.jMGoYvj_VNPv9NUpmm1DugHaIp&amp;mediaurl=https%3a%2f%2fth.bing.com%2fth%2fid%2fR8cc1a862f8ff54d3eff4d5299a6d43ba%3frik%3dYHfYSADKSXAwhg%26riu%3dhttp%253a%252f%252fsd.keepcalm-o-matic.co.uk%252fi%252fkeep-calm-and-dont-be-fussy.png%26ehk%3dVk3JTTs%252bTs31FA8umbut9f8wJSOPhbCpNTC%252bVQBzcK8%253d%26risl%3d%26pid%3dImgRaw&amp;exph=700&amp;expw=600&amp;q=%22we+are+not+fussy%22&amp;simid=607992198964128255&amp;ck=FF5AF80CFC5EA7856EE1F2A1866CC170&amp;selectedIndex=3&amp;FORM=IRPRST&amp;ajaxhist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-football-reference.com/draft/" TargetMode="External"/><Relationship Id="rId4" Type="http://schemas.openxmlformats.org/officeDocument/2006/relationships/hyperlink" Target="https://www.masslive.com/resizer/76tHk5dl2hJaAh0p5PiIZZ28TJ0=/1280x0/smart/cloudfront-us-east-1.images.arcpublishing.com/advancelocal/4H77JB6VPBALNKMYL5TZQXW43I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8319A960-3D5C-48A7-B9E0-97FFA5D28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76200"/>
            <a:ext cx="68675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football players&#10;&#10;Description automatically generated with low confidence">
            <a:extLst>
              <a:ext uri="{FF2B5EF4-FFF2-40B4-BE49-F238E27FC236}">
                <a16:creationId xmlns:a16="http://schemas.microsoft.com/office/drawing/2014/main" id="{E65004DE-17A3-43BF-8587-82230E06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5232-FA2E-480C-A99E-18F1D492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206E-3C3D-4A9E-9718-7CFF2060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395F-13D0-4247-B3F7-B875DD3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1"/>
            <a:ext cx="10515600" cy="40018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7298-C46E-46D0-9B04-7F3576A0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958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"we are not fu</a:t>
            </a:r>
            <a:r>
              <a:rPr lang="en-US" sz="1400" dirty="0">
                <a:hlinkClick r:id="rId3"/>
              </a:rPr>
              <a:t>keep-calm-and-dont-be-fussy.png (600×700) (keepcalms.com)</a:t>
            </a:r>
            <a:r>
              <a:rPr lang="en-US" sz="1400" dirty="0" err="1">
                <a:hlinkClick r:id="rId2"/>
              </a:rPr>
              <a:t>ssy</a:t>
            </a:r>
            <a:r>
              <a:rPr lang="en-US" sz="1400" dirty="0">
                <a:hlinkClick r:id="rId2"/>
              </a:rPr>
              <a:t>" - Bing images</a:t>
            </a:r>
            <a:endParaRPr lang="en-US" sz="1400" dirty="0"/>
          </a:p>
          <a:p>
            <a:r>
              <a:rPr lang="en-US" sz="1050" dirty="0">
                <a:hlinkClick r:id="rId4"/>
              </a:rPr>
              <a:t>4H77JB6VPBALNKMYL5TZQXW43I.jpg (1280×941) (masslive.com)</a:t>
            </a:r>
            <a:endParaRPr lang="en-US" sz="1050" dirty="0"/>
          </a:p>
          <a:p>
            <a:r>
              <a:rPr lang="en-US" sz="1050" dirty="0">
                <a:hlinkClick r:id="rId5"/>
              </a:rPr>
              <a:t>NFL and AFL Draft History | Pro-Football-Reference.com (pro-football-reference.com)</a:t>
            </a:r>
            <a:endParaRPr lang="en-US" sz="105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820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Coalson</dc:creator>
  <cp:lastModifiedBy>Samuel Coalson</cp:lastModifiedBy>
  <cp:revision>3</cp:revision>
  <dcterms:created xsi:type="dcterms:W3CDTF">2021-04-14T04:50:23Z</dcterms:created>
  <dcterms:modified xsi:type="dcterms:W3CDTF">2021-04-14T05:15:29Z</dcterms:modified>
</cp:coreProperties>
</file>