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603A-9EFD-4097-B449-402FEEED8761}" type="datetimeFigureOut">
              <a:rPr lang="hu-HU" smtClean="0"/>
              <a:t>2024. 02. 11.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8B95-6085-4D03-A600-F8138EBFC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383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603A-9EFD-4097-B449-402FEEED8761}" type="datetimeFigureOut">
              <a:rPr lang="hu-HU" smtClean="0"/>
              <a:t>2024. 02. 11.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8B95-6085-4D03-A600-F8138EBFC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91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603A-9EFD-4097-B449-402FEEED8761}" type="datetimeFigureOut">
              <a:rPr lang="hu-HU" smtClean="0"/>
              <a:t>2024. 02. 11.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8B95-6085-4D03-A600-F8138EBFC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223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603A-9EFD-4097-B449-402FEEED8761}" type="datetimeFigureOut">
              <a:rPr lang="hu-HU" smtClean="0"/>
              <a:t>2024. 02. 11.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8B95-6085-4D03-A600-F8138EBFC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875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603A-9EFD-4097-B449-402FEEED8761}" type="datetimeFigureOut">
              <a:rPr lang="hu-HU" smtClean="0"/>
              <a:t>2024. 02. 11.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8B95-6085-4D03-A600-F8138EBFC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963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603A-9EFD-4097-B449-402FEEED8761}" type="datetimeFigureOut">
              <a:rPr lang="hu-HU" smtClean="0"/>
              <a:t>2024. 02. 11.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8B95-6085-4D03-A600-F8138EBFC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552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603A-9EFD-4097-B449-402FEEED8761}" type="datetimeFigureOut">
              <a:rPr lang="hu-HU" smtClean="0"/>
              <a:t>2024. 02. 11.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8B95-6085-4D03-A600-F8138EBFC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42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603A-9EFD-4097-B449-402FEEED8761}" type="datetimeFigureOut">
              <a:rPr lang="hu-HU" smtClean="0"/>
              <a:t>2024. 02. 11.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8B95-6085-4D03-A600-F8138EBFC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77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603A-9EFD-4097-B449-402FEEED8761}" type="datetimeFigureOut">
              <a:rPr lang="hu-HU" smtClean="0"/>
              <a:t>2024. 02. 11.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8B95-6085-4D03-A600-F8138EBFC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65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603A-9EFD-4097-B449-402FEEED8761}" type="datetimeFigureOut">
              <a:rPr lang="hu-HU" smtClean="0"/>
              <a:t>2024. 02. 11.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8B95-6085-4D03-A600-F8138EBFC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21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6603A-9EFD-4097-B449-402FEEED8761}" type="datetimeFigureOut">
              <a:rPr lang="hu-HU" smtClean="0"/>
              <a:t>2024. 02. 11.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88B95-6085-4D03-A600-F8138EBFC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926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6603A-9EFD-4097-B449-402FEEED8761}" type="datetimeFigureOut">
              <a:rPr lang="hu-HU" smtClean="0"/>
              <a:t>2024. 02. 11.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88B95-6085-4D03-A600-F8138EBFC66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152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147"/>
            <a:ext cx="4493623" cy="686114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590" y="-1"/>
            <a:ext cx="3916593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8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7" y="95794"/>
            <a:ext cx="2419688" cy="315321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67" y="3393303"/>
            <a:ext cx="3248478" cy="2429214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264" y="0"/>
            <a:ext cx="3334215" cy="2467319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8264" y="2659776"/>
            <a:ext cx="241016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5630"/>
            <a:ext cx="6583680" cy="3122939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8569"/>
            <a:ext cx="7304241" cy="321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2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7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Szélesvásznú</PresentationFormat>
  <Paragraphs>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Mark</dc:creator>
  <cp:lastModifiedBy>Mark</cp:lastModifiedBy>
  <cp:revision>5</cp:revision>
  <dcterms:created xsi:type="dcterms:W3CDTF">2024-02-11T12:06:59Z</dcterms:created>
  <dcterms:modified xsi:type="dcterms:W3CDTF">2024-02-11T12:47:38Z</dcterms:modified>
</cp:coreProperties>
</file>