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D117-87D0-4914-B882-85D9B30D3CF5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97A21-D536-45E0-B9E9-29C91FDA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97A21-D536-45E0-B9E9-29C91FDAE4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8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0D799-55CE-A5A5-82C1-91B0AACB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8BF1A3-31A4-10E5-738B-C848EA2B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779A4-F198-65DA-CBE3-2F37E0AB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DA7D0-1A3D-15DD-B735-70186BE2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676B0-177A-59E8-9A0C-0961AAD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9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FEDFE-82C4-585F-43A6-C7CC58C8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D2E8B5-BCE7-EB8D-8A32-C3AB335F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EF580-B0AC-D739-1564-C272EA04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E99E9-22D1-65B9-7022-BD41BFCD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C259-B37B-28D2-7DEF-33FB66C8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717329-AB41-2512-1F01-6EACB3BE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7E3ED-170D-861D-82C6-2B3F55DD3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32FE5-EAEA-0785-CE11-A41CB655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F8D8D-C716-D5AF-35D5-6289F66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4EFEA-8C16-6465-1DEE-157B32C8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2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D6510-3DA9-EE1B-CEF3-FFD29A61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CBE77-609B-7331-FB1C-887A9D4E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73182-1EB8-3970-8CDE-17779514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3F5DD-A292-03E2-A5F8-FBA294BC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98FA3-8636-949F-D3AD-2640666D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0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3603D-4256-091F-233B-ABCBC806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B2661-BBB9-7E06-C90E-20959DB8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CB28-6BF5-ECF2-56A8-6AA3CD60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C97C7-F34D-2EBA-DBC5-DD3848B2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ED73E-6B3C-E6D3-2186-D690DF14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9DD87-1B25-97E9-00BD-B96E0843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CCEC2-4ACB-940A-189A-6B38E4817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1E3E1B-43DC-5D03-84CC-CAF98AF6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D5997-98EF-F589-9ABC-D117645E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8AE53-152D-739F-956A-75139A39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45A3F-B0CD-4FC5-E125-173F5BE4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F18CA-4ED0-4DFC-5FBF-9447C3A4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23D4E-C021-B97C-090C-0307EDA0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9CC16-1998-3F2D-CC20-B848A4572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4533A-D26F-F489-E95C-15D123C15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6DABC-889D-107C-03DD-FD4376CB1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9DEB4D-9615-2BB4-19F2-14C98CCD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295D3-658C-E092-70AA-71AE3F51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DE2588-0DB7-4057-5549-CAC0419C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3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0717-CEF8-9A1F-82E4-CE009B82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03B86-A30D-3825-7F57-CE22FA19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0555EC-D048-1147-9BE3-AFE89148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81B475-4654-F494-CE8D-7488A76C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9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FE99F-70C6-5B26-9F49-E5693722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9FF51E-166A-F1BA-B467-E12F1BB4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61A1E-D6D2-5075-6D61-412ED55A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1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7876-9567-8DA4-1C75-5431D080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DA0D0-0153-BB4E-428C-D4722775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47426-146F-D17B-D62E-D4104B777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EEFB3-A05A-7DD3-0D78-54F1F4C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95483-EF61-71CB-1666-07BED38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6493B-6E9F-8EDC-D15F-1260785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79F5-6D76-7B55-8B7C-76F5385F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00FDD9-EA29-7DF9-0987-D808128FB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0E839-69A5-8ACB-8E65-098CD36F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33FC6-A2E1-24A8-0023-68C40D4E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780E5-9C10-453E-A6F3-64A3E3DF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6DAA8-ED7C-E4DC-FC5C-D8436132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6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F04B2-CE44-027B-FCC6-441EF8DE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CBE3-6FB1-4F9D-917A-E9AD1587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37CDC-47CD-D770-2CC1-5F87A7BE3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4B95BA-7999-4FEF-BD70-397EA0111362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11819-B87A-3FFA-E7BF-2FE9AC743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77525-9F99-D212-DFA1-D371B479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41A89-ABEF-44DB-8044-DD4EF9373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18AFE3-E21E-272C-DE39-347010EE1480}"/>
              </a:ext>
            </a:extLst>
          </p:cNvPr>
          <p:cNvSpPr txBox="1">
            <a:spLocks/>
          </p:cNvSpPr>
          <p:nvPr/>
        </p:nvSpPr>
        <p:spPr>
          <a:xfrm>
            <a:off x="161995" y="248609"/>
            <a:ext cx="6972583" cy="1010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2DGP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|</a:t>
            </a:r>
            <a:r>
              <a:rPr lang="ko-KR" altLang="en-US" sz="4000" b="1" dirty="0"/>
              <a:t> 프로젝트 </a:t>
            </a:r>
            <a:r>
              <a:rPr lang="en-US" altLang="ko-KR" sz="4000" b="1" dirty="0"/>
              <a:t>- 1</a:t>
            </a:r>
            <a:r>
              <a:rPr lang="ko-KR" altLang="en-US" sz="4000" b="1" dirty="0"/>
              <a:t>차 발표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607E2CA-312F-0B53-309A-2AA87D50E9AC}"/>
              </a:ext>
            </a:extLst>
          </p:cNvPr>
          <p:cNvSpPr txBox="1">
            <a:spLocks/>
          </p:cNvSpPr>
          <p:nvPr/>
        </p:nvSpPr>
        <p:spPr>
          <a:xfrm>
            <a:off x="6513690" y="5287776"/>
            <a:ext cx="5407940" cy="1395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/>
              <a:t>제목 </a:t>
            </a:r>
            <a:r>
              <a:rPr lang="en-US" altLang="ko-KR" b="1" dirty="0"/>
              <a:t>: </a:t>
            </a:r>
          </a:p>
          <a:p>
            <a:pPr algn="r"/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가제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) 2DGP_</a:t>
            </a:r>
            <a:r>
              <a:rPr lang="en-US" altLang="ko-KR" b="1" dirty="0"/>
              <a:t>H&amp;S_RPG</a:t>
            </a: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DFFA17D-DC93-BF5D-B092-A37CE34D9508}"/>
              </a:ext>
            </a:extLst>
          </p:cNvPr>
          <p:cNvSpPr txBox="1">
            <a:spLocks/>
          </p:cNvSpPr>
          <p:nvPr/>
        </p:nvSpPr>
        <p:spPr>
          <a:xfrm>
            <a:off x="320039" y="937146"/>
            <a:ext cx="6193651" cy="643297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/>
              <a:t>2021184033_</a:t>
            </a:r>
            <a:r>
              <a:rPr lang="ko-KR" altLang="en-US" sz="1800" b="1" dirty="0"/>
              <a:t>조성욱</a:t>
            </a:r>
          </a:p>
        </p:txBody>
      </p:sp>
      <p:pic>
        <p:nvPicPr>
          <p:cNvPr id="8" name="그림 7" descr="텍스트, 체인이(가) 표시된 사진&#10;&#10;자동 생성된 설명">
            <a:extLst>
              <a:ext uri="{FF2B5EF4-FFF2-40B4-BE49-F238E27FC236}">
                <a16:creationId xmlns:a16="http://schemas.microsoft.com/office/drawing/2014/main" id="{54715F78-495B-A37B-2752-4CFCDB787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27" y="3143250"/>
            <a:ext cx="2716400" cy="21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6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536B-E72A-D4F8-D3E3-33CEF7AB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8FE6-BE52-7EC7-B849-C51958B5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스트레스 해소용 핵</a:t>
            </a:r>
            <a:r>
              <a:rPr lang="en-US" altLang="ko-KR" sz="2000" dirty="0"/>
              <a:t>&amp;</a:t>
            </a:r>
            <a:r>
              <a:rPr lang="ko-KR" altLang="en-US" sz="2000" dirty="0"/>
              <a:t>슬래시</a:t>
            </a:r>
            <a:r>
              <a:rPr lang="en-US" altLang="ko-KR" sz="2000" dirty="0"/>
              <a:t>/RPG, </a:t>
            </a:r>
            <a:r>
              <a:rPr lang="ko-KR" altLang="en-US" sz="2000" dirty="0" err="1"/>
              <a:t>횡스크롤</a:t>
            </a:r>
            <a:r>
              <a:rPr lang="en-US" altLang="ko-KR" sz="2000" dirty="0"/>
              <a:t>, </a:t>
            </a:r>
            <a:r>
              <a:rPr lang="ko-KR" altLang="en-US" sz="2000" dirty="0"/>
              <a:t>플레이 타임이 짧다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가볍게 빠른 속도의 사냥</a:t>
            </a:r>
            <a:r>
              <a:rPr lang="en-US" altLang="ko-KR" sz="2000" dirty="0"/>
              <a:t> </a:t>
            </a:r>
            <a:r>
              <a:rPr lang="ko-KR" altLang="en-US" sz="2000" dirty="0"/>
              <a:t>및 타격감을 즐길 수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보스 출현 이전에 최대한 많은 몬스터를 잡아 점수를 획득하고</a:t>
            </a:r>
            <a:r>
              <a:rPr lang="en-US" altLang="ko-KR" sz="2000" dirty="0"/>
              <a:t>, 			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보스를 처치하여 보상을 얻는 시스템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(</a:t>
            </a:r>
            <a:r>
              <a:rPr lang="ko-KR" altLang="en-US" sz="2000" dirty="0"/>
              <a:t>다양한 스킬의 조합으로 많은 점수를</a:t>
            </a:r>
            <a:r>
              <a:rPr lang="en-US" altLang="ko-KR" sz="2000" dirty="0"/>
              <a:t> </a:t>
            </a:r>
            <a:r>
              <a:rPr lang="ko-KR" altLang="en-US" sz="2000" dirty="0"/>
              <a:t>획득하는 것이 목적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획득하는 보상으로는 스킬의 해금 및 장비 등이 존재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17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819C4-C266-F6F4-10C8-75809824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21D90-9B6D-7DD3-BDFD-612EF6A8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플레이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sz="1800" dirty="0"/>
              <a:t>UI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점수</a:t>
            </a:r>
            <a:r>
              <a:rPr lang="en-US" altLang="ko-KR" sz="1800" dirty="0"/>
              <a:t>, </a:t>
            </a:r>
            <a:r>
              <a:rPr lang="ko-KR" altLang="en-US" sz="1800" dirty="0"/>
              <a:t>스킬</a:t>
            </a:r>
            <a:r>
              <a:rPr lang="en-US" altLang="ko-KR" sz="1800" dirty="0"/>
              <a:t>, </a:t>
            </a:r>
            <a:r>
              <a:rPr lang="ko-KR" altLang="en-US" sz="1800" dirty="0"/>
              <a:t>체력</a:t>
            </a:r>
            <a:r>
              <a:rPr lang="en-US" altLang="ko-KR" sz="1800" dirty="0"/>
              <a:t>, </a:t>
            </a:r>
            <a:r>
              <a:rPr lang="ko-KR" altLang="en-US" sz="1800" dirty="0"/>
              <a:t>시간 등</a:t>
            </a:r>
            <a:endParaRPr lang="en-US" altLang="ko-KR" sz="1800" dirty="0"/>
          </a:p>
          <a:p>
            <a:r>
              <a:rPr lang="ko-KR" altLang="en-US" sz="1800" dirty="0"/>
              <a:t>몬스터 </a:t>
            </a:r>
            <a:r>
              <a:rPr lang="en-US" altLang="ko-KR" sz="1800" dirty="0"/>
              <a:t>: </a:t>
            </a:r>
            <a:r>
              <a:rPr lang="ko-KR" altLang="en-US" sz="1800" dirty="0"/>
              <a:t>무리 당 </a:t>
            </a:r>
            <a:r>
              <a:rPr lang="en-US" altLang="ko-KR" sz="1800" dirty="0"/>
              <a:t>10~20</a:t>
            </a:r>
            <a:r>
              <a:rPr lang="ko-KR" altLang="en-US" sz="1800" dirty="0"/>
              <a:t>마리</a:t>
            </a:r>
            <a:endParaRPr lang="en-US" altLang="ko-KR" sz="1800" dirty="0"/>
          </a:p>
          <a:p>
            <a:r>
              <a:rPr lang="ko-KR" altLang="en-US" sz="1800" b="1" dirty="0"/>
              <a:t>보스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일정시간 이후 출현</a:t>
            </a:r>
            <a:endParaRPr lang="en-US" altLang="ko-KR" sz="1800" b="1" dirty="0"/>
          </a:p>
          <a:p>
            <a:endParaRPr lang="en-US" altLang="ko-KR" sz="1800" b="1" dirty="0"/>
          </a:p>
          <a:p>
            <a:r>
              <a:rPr lang="ko-KR" altLang="en-US" sz="1800" dirty="0"/>
              <a:t>플레이어 </a:t>
            </a:r>
            <a:r>
              <a:rPr lang="en-US" altLang="ko-KR" sz="1800" dirty="0"/>
              <a:t>: </a:t>
            </a:r>
            <a:r>
              <a:rPr lang="ko-KR" altLang="en-US" sz="1800" dirty="0"/>
              <a:t>키보드로 이동 및 공격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 descr="텍스트, 스케치, 도표, 그림이(가) 표시된 사진&#10;&#10;자동 생성된 설명">
            <a:extLst>
              <a:ext uri="{FF2B5EF4-FFF2-40B4-BE49-F238E27FC236}">
                <a16:creationId xmlns:a16="http://schemas.microsoft.com/office/drawing/2014/main" id="{3290CA13-B515-9FF9-C9F1-ED675FE3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77" y="2245912"/>
            <a:ext cx="6403799" cy="4246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75AD15-6993-28E1-615E-D73A6C012D82}"/>
              </a:ext>
            </a:extLst>
          </p:cNvPr>
          <p:cNvSpPr txBox="1"/>
          <p:nvPr/>
        </p:nvSpPr>
        <p:spPr>
          <a:xfrm>
            <a:off x="2201333" y="4591933"/>
            <a:ext cx="2506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1600" dirty="0"/>
              <a:t>이동 </a:t>
            </a:r>
            <a:r>
              <a:rPr lang="en-US" altLang="ko-KR" sz="1600" dirty="0"/>
              <a:t>: </a:t>
            </a:r>
            <a:r>
              <a:rPr lang="ko-KR" altLang="en-US" sz="1600" dirty="0"/>
              <a:t>방향키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ko-KR" altLang="en-US" sz="1600" dirty="0"/>
              <a:t>점프 </a:t>
            </a:r>
            <a:r>
              <a:rPr lang="en-US" altLang="ko-KR" sz="1600" dirty="0"/>
              <a:t>: Space, </a:t>
            </a:r>
          </a:p>
          <a:p>
            <a:pPr marL="0" indent="0">
              <a:buNone/>
            </a:pPr>
            <a:r>
              <a:rPr lang="ko-KR" altLang="en-US" sz="1600" dirty="0"/>
              <a:t>스킬 </a:t>
            </a:r>
            <a:r>
              <a:rPr lang="en-US" altLang="ko-KR" sz="1600" dirty="0"/>
              <a:t>1, 2, 3 : A, S, 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45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케치, 도표, 그림이(가) 표시된 사진&#10;&#10;자동 생성된 설명">
            <a:extLst>
              <a:ext uri="{FF2B5EF4-FFF2-40B4-BE49-F238E27FC236}">
                <a16:creationId xmlns:a16="http://schemas.microsoft.com/office/drawing/2014/main" id="{3290CA13-B515-9FF9-C9F1-ED675FE3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73"/>
          <a:stretch/>
        </p:blipFill>
        <p:spPr>
          <a:xfrm>
            <a:off x="265290" y="713422"/>
            <a:ext cx="8033629" cy="4066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115359-FA9B-AC3E-1A9E-7A6E3A71F7E2}"/>
              </a:ext>
            </a:extLst>
          </p:cNvPr>
          <p:cNvSpPr txBox="1"/>
          <p:nvPr/>
        </p:nvSpPr>
        <p:spPr>
          <a:xfrm>
            <a:off x="7444582" y="394348"/>
            <a:ext cx="85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F4872-C2DD-3B4F-E270-5FFF3E26983F}"/>
              </a:ext>
            </a:extLst>
          </p:cNvPr>
          <p:cNvSpPr txBox="1"/>
          <p:nvPr/>
        </p:nvSpPr>
        <p:spPr>
          <a:xfrm>
            <a:off x="3994239" y="330572"/>
            <a:ext cx="144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C54E2-E603-39D8-1121-0C59E2B5DA56}"/>
              </a:ext>
            </a:extLst>
          </p:cNvPr>
          <p:cNvSpPr txBox="1"/>
          <p:nvPr/>
        </p:nvSpPr>
        <p:spPr>
          <a:xfrm>
            <a:off x="355601" y="828884"/>
            <a:ext cx="208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체력 바 위치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A631B-80DF-BEAD-661B-BB0B67DAF04B}"/>
              </a:ext>
            </a:extLst>
          </p:cNvPr>
          <p:cNvSpPr txBox="1"/>
          <p:nvPr/>
        </p:nvSpPr>
        <p:spPr>
          <a:xfrm>
            <a:off x="355601" y="4710791"/>
            <a:ext cx="565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 </a:t>
            </a:r>
            <a:r>
              <a:rPr lang="en-US" altLang="ko-KR" dirty="0"/>
              <a:t>UI – </a:t>
            </a:r>
            <a:r>
              <a:rPr lang="ko-KR" altLang="en-US" dirty="0"/>
              <a:t>장착 가능 스킬은 </a:t>
            </a:r>
            <a:r>
              <a:rPr lang="en-US" altLang="ko-KR" dirty="0"/>
              <a:t>A/P </a:t>
            </a:r>
            <a:r>
              <a:rPr lang="ko-KR" altLang="en-US" dirty="0"/>
              <a:t>종류 무관 </a:t>
            </a:r>
            <a:r>
              <a:rPr lang="en-US" altLang="ko-KR" dirty="0"/>
              <a:t>3~4</a:t>
            </a:r>
            <a:r>
              <a:rPr lang="ko-KR" altLang="en-US" dirty="0"/>
              <a:t>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3B11AB-5EF2-7435-0BFB-DF45EE2C2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11" y="5554965"/>
            <a:ext cx="3150596" cy="7876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7954EA-3742-AD9F-3217-8F6E0F03D1EE}"/>
              </a:ext>
            </a:extLst>
          </p:cNvPr>
          <p:cNvSpPr txBox="1"/>
          <p:nvPr/>
        </p:nvSpPr>
        <p:spPr>
          <a:xfrm>
            <a:off x="8218311" y="526114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리소스 활용 예정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404B7-CFFF-ED1D-BC9E-AB840C376B57}"/>
              </a:ext>
            </a:extLst>
          </p:cNvPr>
          <p:cNvSpPr txBox="1"/>
          <p:nvPr/>
        </p:nvSpPr>
        <p:spPr>
          <a:xfrm>
            <a:off x="5437186" y="355379"/>
            <a:ext cx="45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402F3-843D-4BF7-25F8-AE8A055AF8F4}"/>
              </a:ext>
            </a:extLst>
          </p:cNvPr>
          <p:cNvSpPr txBox="1"/>
          <p:nvPr/>
        </p:nvSpPr>
        <p:spPr>
          <a:xfrm>
            <a:off x="1982784" y="355379"/>
            <a:ext cx="45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9D38D-C6E8-259C-B708-5D2A91BA6719}"/>
              </a:ext>
            </a:extLst>
          </p:cNvPr>
          <p:cNvSpPr txBox="1"/>
          <p:nvPr/>
        </p:nvSpPr>
        <p:spPr>
          <a:xfrm>
            <a:off x="265290" y="5969102"/>
            <a:ext cx="623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 기준선 </a:t>
            </a:r>
            <a:r>
              <a:rPr lang="en-US" altLang="ko-KR" dirty="0"/>
              <a:t>: </a:t>
            </a:r>
            <a:r>
              <a:rPr lang="ko-KR" altLang="en-US" dirty="0"/>
              <a:t>플레이어가 </a:t>
            </a:r>
            <a:r>
              <a:rPr lang="en-US" altLang="ko-KR" dirty="0"/>
              <a:t>(2)</a:t>
            </a:r>
            <a:r>
              <a:rPr lang="ko-KR" altLang="en-US" dirty="0"/>
              <a:t>통과시 </a:t>
            </a:r>
            <a:r>
              <a:rPr lang="en-US" altLang="ko-KR" dirty="0"/>
              <a:t>(1)</a:t>
            </a:r>
            <a:r>
              <a:rPr lang="ko-KR" altLang="en-US" dirty="0"/>
              <a:t> 위치로 이동하도록 카메라 전환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1D20C-D5F4-79D6-3B40-205E2DAEA71E}"/>
              </a:ext>
            </a:extLst>
          </p:cNvPr>
          <p:cNvSpPr txBox="1"/>
          <p:nvPr/>
        </p:nvSpPr>
        <p:spPr>
          <a:xfrm>
            <a:off x="8218311" y="2294784"/>
            <a:ext cx="3708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예시 그림에는 일반 몬스터와 보스가 함께 있지만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보스는 일반 몬스터를 잡는 시간이 끝나는 일정 시간 이후에 출현하게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게임 내에선 </a:t>
            </a:r>
            <a:r>
              <a:rPr lang="ko-KR" altLang="en-US" sz="1400" dirty="0" err="1"/>
              <a:t>일반몹과</a:t>
            </a:r>
            <a:r>
              <a:rPr lang="ko-KR" altLang="en-US" sz="1400" dirty="0"/>
              <a:t> 보스가 함께 </a:t>
            </a:r>
            <a:r>
              <a:rPr lang="en-US" altLang="ko-KR" sz="1400" dirty="0"/>
              <a:t>X)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90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906E3-C77E-CA72-9A6C-7F9E496D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일정</a:t>
            </a:r>
            <a:endParaRPr lang="ko-KR" altLang="en-US" dirty="0"/>
          </a:p>
        </p:txBody>
      </p:sp>
      <p:pic>
        <p:nvPicPr>
          <p:cNvPr id="5" name="내용 개체 틀 4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1CED48E1-3F9B-5769-009D-3D6AFB993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547"/>
            <a:ext cx="10676170" cy="3721541"/>
          </a:xfrm>
        </p:spPr>
      </p:pic>
    </p:spTree>
    <p:extLst>
      <p:ext uri="{BB962C8B-B14F-4D97-AF65-F5344CB8AC3E}">
        <p14:creationId xmlns:p14="http://schemas.microsoft.com/office/powerpoint/2010/main" val="318435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216</Words>
  <Application>Microsoft Office PowerPoint</Application>
  <PresentationFormat>와이드스크린</PresentationFormat>
  <Paragraphs>39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게임 컨셉</vt:lpstr>
      <vt:lpstr>예상 진행 흐름</vt:lpstr>
      <vt:lpstr>PowerPoint 프레젠테이션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 kevin</dc:creator>
  <cp:lastModifiedBy>cho kevin</cp:lastModifiedBy>
  <cp:revision>2</cp:revision>
  <dcterms:created xsi:type="dcterms:W3CDTF">2024-10-12T13:28:53Z</dcterms:created>
  <dcterms:modified xsi:type="dcterms:W3CDTF">2024-10-12T14:26:40Z</dcterms:modified>
</cp:coreProperties>
</file>