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78138" autoAdjust="0"/>
  </p:normalViewPr>
  <p:slideViewPr>
    <p:cSldViewPr snapToGrid="0">
      <p:cViewPr varScale="1">
        <p:scale>
          <a:sx n="63" d="100"/>
          <a:sy n="63" d="100"/>
        </p:scale>
        <p:origin x="90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1327-4DC0-486D-BAB0-28EA3A0CD6DA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89D0-7BC1-4A61-BDD4-45C23089C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게임공학과 조성욱입니다</a:t>
            </a:r>
            <a:r>
              <a:rPr lang="en-US" altLang="ko-KR" dirty="0"/>
              <a:t>. </a:t>
            </a:r>
            <a:r>
              <a:rPr lang="ko-KR" altLang="en-US" dirty="0"/>
              <a:t>지금부터 프로젝트 최종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D89D0-7BC1-4A61-BDD4-45C23089C5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 진척도입니다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몬스터와 모드의 종류 부분에서 기획보다 적게 구현되었고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나머지는 기존의 목표를 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D89D0-7BC1-4A61-BDD4-45C23089C5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통계입니다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게임 시연으로 넘어가겠습니다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D89D0-7BC1-4A61-BDD4-45C23089C5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9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3CD2B-04F9-79C0-39CC-BD64CED5D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50F21C-6DD8-F7A2-3EC6-915F32C8C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5799C-F004-3B2D-C05D-7F5ADE1F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3DD0F-DC6F-F5A6-7D67-109DE983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8FDF7-046B-C792-3EF6-B0C2FE01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4D252-F511-B29E-B277-8444DFCA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1CD66-082C-1278-B163-C498A9076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1D6CE-8D33-F2A9-3144-D706854B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0F030-90AD-ACE5-28AB-A1C2A850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2D4C6-1D41-0137-C7EB-BB7C7DEF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4B6425-3E8B-A40E-EF20-3FF1ABF8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9A730-8B4A-15FE-D4F3-9FAE1AC33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06271-5956-97A7-0439-178117E6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E00D2-8424-87CC-8B45-6A9FBC9A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5842-C88F-034F-3179-43C05932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69AC-F56E-DBEB-FB8B-E637C0D4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3C539-366D-2F98-7431-CCFE2B64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6F559-3022-40C6-808F-21937ECD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D95E5-B3A2-FDE5-E923-554A4F03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DED18-BC99-75CD-1CA6-B6B1F45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7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CAEA8-ECC4-173B-90E7-1FBADD8D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A2261-D7C0-5C57-7E82-8253D8F2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CE5A2-E30F-A824-3014-42F4E17A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6B0B2-8283-C834-E4E7-E9AB50C3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322E4-787B-097B-9066-00EC0B36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4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11549-EFD7-D8A6-E2F0-08DF5D9A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4632B-DB13-148C-41C4-7FE8A40F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DF5E2-1B09-2B1E-62CD-279D14208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25B89-5515-36B2-5A1E-ADB43F7B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AD980-06B7-DD17-144F-B5EF6BA9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AE9EF-92A9-C24A-B51E-069A9F0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7A95B-CAE5-5ED6-2B94-99B4F87D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60A76-BE4A-04CD-881C-049C33203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D3866-1347-EA0F-8C29-294601E67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4915C-614E-60F8-0CE5-EC9A85695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3195E-ABC0-AF82-38A1-10A8A1B11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3476BE-968E-5611-2469-23A1DC89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AA418-2F29-1C7F-C8EB-AD08CD82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5E6F0-21FB-D95E-ADF8-21668CB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7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4BBBE-FDD7-DADD-A540-DBFC1AB4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74499C-952A-932D-D252-12D5F6FA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77328F-8A3F-B98C-CDD4-676B5342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557F82-50AD-56C8-E795-4B0759E9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38D79A-A652-F379-7BCD-E2EEBB28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BAC6B5-AFDE-9FB4-E6E1-03FABB29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1849D-BA20-6EA9-FD07-3F04E79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5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EE7C0-2C47-9690-0EA8-96AFC010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758EE-2623-15DC-5665-7E187A2D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E26FD-E912-315A-5D5B-2B67BF26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C3771-36A6-DDC3-D75F-9B461397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973B8-C59E-664C-5AE7-D241F2E6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60052-E93E-F918-8023-65F459AC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6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8E2E1-B38B-6A9F-B9A0-47F64688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6E2EF-45C1-64CC-2125-C75FBEE4F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FD55B4-52FE-33D2-41CF-937DBE98E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D64B3-0C94-A783-0B5E-80961795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40DD4-43BD-1A65-FD21-6B45D90C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783E7-DA97-99C7-8775-BDF3C392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90C76-02C2-F941-49D3-FFC1A5BE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A2B19-2F93-35D4-9FC1-94B871A4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C001F-4D8E-527E-4DC5-99F4AB3F6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B8C9C-3861-41E0-9DC5-2216FC3E21D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85A1-146F-C8DE-D7E8-1FDCEA07C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D6A69-6E40-FFD6-B653-B47D70E6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478EF0-61FB-4784-9CC0-259CA2EA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8FB48-3E85-8CE7-DDD2-F28C66AA3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 </a:t>
            </a: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7680D9-EAD8-234B-4806-BBC0E679C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2021184033 </a:t>
            </a:r>
            <a:r>
              <a:rPr lang="ko-KR" altLang="en-US" dirty="0"/>
              <a:t>조성욱</a:t>
            </a:r>
          </a:p>
        </p:txBody>
      </p:sp>
      <p:pic>
        <p:nvPicPr>
          <p:cNvPr id="4" name="그림 3" descr="텍스트, 체인이(가) 표시된 사진&#10;&#10;자동 생성된 설명">
            <a:extLst>
              <a:ext uri="{FF2B5EF4-FFF2-40B4-BE49-F238E27FC236}">
                <a16:creationId xmlns:a16="http://schemas.microsoft.com/office/drawing/2014/main" id="{C5703109-CD92-58C5-D0B0-E97ABC97A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974464"/>
            <a:ext cx="1358200" cy="107226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8E8A7DB8-B3BC-7C9A-434B-AC5A6709A104}"/>
              </a:ext>
            </a:extLst>
          </p:cNvPr>
          <p:cNvSpPr txBox="1">
            <a:spLocks/>
          </p:cNvSpPr>
          <p:nvPr/>
        </p:nvSpPr>
        <p:spPr>
          <a:xfrm>
            <a:off x="9142927" y="6263192"/>
            <a:ext cx="3050146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Simple H&amp;S RPG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8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3987268-646B-0534-C26E-B44B73AE8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778013"/>
              </p:ext>
            </p:extLst>
          </p:nvPr>
        </p:nvGraphicFramePr>
        <p:xfrm>
          <a:off x="493260" y="1414426"/>
          <a:ext cx="11205479" cy="495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20">
                  <a:extLst>
                    <a:ext uri="{9D8B030D-6E8A-4147-A177-3AD203B41FA5}">
                      <a16:colId xmlns:a16="http://schemas.microsoft.com/office/drawing/2014/main" val="1746635560"/>
                    </a:ext>
                  </a:extLst>
                </a:gridCol>
                <a:gridCol w="6842760">
                  <a:extLst>
                    <a:ext uri="{9D8B030D-6E8A-4147-A177-3AD203B41FA5}">
                      <a16:colId xmlns:a16="http://schemas.microsoft.com/office/drawing/2014/main" val="2282207658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896106201"/>
                    </a:ext>
                  </a:extLst>
                </a:gridCol>
                <a:gridCol w="741179">
                  <a:extLst>
                    <a:ext uri="{9D8B030D-6E8A-4147-A177-3AD203B41FA5}">
                      <a16:colId xmlns:a16="http://schemas.microsoft.com/office/drawing/2014/main" val="3840560091"/>
                    </a:ext>
                  </a:extLst>
                </a:gridCol>
              </a:tblGrid>
              <a:tr h="5943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목표 범위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실제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366442"/>
                  </a:ext>
                </a:extLst>
              </a:tr>
              <a:tr h="403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개 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81562"/>
                  </a:ext>
                </a:extLst>
              </a:tr>
              <a:tr h="403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종류 </a:t>
                      </a:r>
                      <a:r>
                        <a:rPr lang="en-US" altLang="ko-KR" sz="1400" b="1" dirty="0"/>
                        <a:t>3, </a:t>
                      </a:r>
                      <a:r>
                        <a:rPr lang="ko-KR" altLang="en-US" sz="1400" b="1" dirty="0"/>
                        <a:t>몬스터는 플레이어를 따라 이동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가까이 있을 시 공격한다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종류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33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05791"/>
                  </a:ext>
                </a:extLst>
              </a:tr>
              <a:tr h="6865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/>
                        <a:t>한마리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보스전에 패턴을 통해 컨트롤 요소를 넣는다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강력공격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점프회피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이동회피 등 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590019"/>
                  </a:ext>
                </a:extLst>
              </a:tr>
              <a:tr h="969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애니메이션</a:t>
                      </a:r>
                      <a:r>
                        <a:rPr lang="en-US" altLang="ko-KR" sz="1400" b="1" dirty="0"/>
                        <a:t> – </a:t>
                      </a:r>
                      <a:r>
                        <a:rPr lang="ko-KR" altLang="en-US" sz="1400" b="1" dirty="0"/>
                        <a:t>이동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점프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피격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죽음 등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400" b="1" dirty="0"/>
                        <a:t>캐릭터의 자연스러운 움직임과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상태들의 이어짐</a:t>
                      </a:r>
                      <a:r>
                        <a:rPr lang="en-US" altLang="ko-KR" sz="1400" b="1" dirty="0"/>
                        <a:t>, </a:t>
                      </a:r>
                    </a:p>
                    <a:p>
                      <a:pPr algn="l" latinLnBrk="1"/>
                      <a:r>
                        <a:rPr lang="ko-KR" altLang="en-US" sz="1400" b="1" dirty="0"/>
                        <a:t>최대한 버그 없이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깔끔한 조작감의 구현을 목표로 삼았음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133642"/>
                  </a:ext>
                </a:extLst>
              </a:tr>
              <a:tr h="403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장비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스킬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검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활 </a:t>
                      </a:r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종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목표 달성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현재 </a:t>
                      </a:r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종류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412362"/>
                  </a:ext>
                </a:extLst>
              </a:tr>
              <a:tr h="403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가지 모드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무한모드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도전모드</a:t>
                      </a:r>
                      <a:r>
                        <a:rPr lang="en-US" altLang="ko-KR" sz="1400" b="1" dirty="0"/>
                        <a:t>)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도전모드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50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165859"/>
                  </a:ext>
                </a:extLst>
              </a:tr>
              <a:tr h="6865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/>
                        <a:t>사망시</a:t>
                      </a:r>
                      <a:r>
                        <a:rPr lang="ko-KR" altLang="en-US" sz="1400" b="1" dirty="0"/>
                        <a:t> 타이틀로 이동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선택</a:t>
                      </a:r>
                      <a:r>
                        <a:rPr lang="en-US" altLang="ko-KR" sz="1400" b="1" dirty="0"/>
                        <a:t>), </a:t>
                      </a:r>
                      <a:r>
                        <a:rPr lang="ko-KR" altLang="en-US" sz="1400" b="1" dirty="0" err="1"/>
                        <a:t>클리어시</a:t>
                      </a:r>
                      <a:r>
                        <a:rPr lang="ko-KR" altLang="en-US" sz="1400" b="1" dirty="0"/>
                        <a:t> 타이틀로 이동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선택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400" b="1" dirty="0" err="1"/>
                        <a:t>퍼즈</a:t>
                      </a:r>
                      <a:r>
                        <a:rPr lang="en-US" altLang="ko-KR" sz="1400" b="1" dirty="0"/>
                        <a:t> &lt;-&gt; </a:t>
                      </a:r>
                      <a:r>
                        <a:rPr lang="ko-KR" altLang="en-US" sz="1400" b="1" dirty="0"/>
                        <a:t>타이틀 전환 자유롭게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180073"/>
                  </a:ext>
                </a:extLst>
              </a:tr>
              <a:tr h="403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풍성한 사운드 투입 </a:t>
                      </a:r>
                      <a:r>
                        <a:rPr lang="en-US" altLang="ko-KR" sz="1400" b="1" dirty="0"/>
                        <a:t>– </a:t>
                      </a:r>
                      <a:r>
                        <a:rPr lang="ko-KR" altLang="en-US" sz="1400" b="1" dirty="0"/>
                        <a:t>대부분의 상황에 이펙트 사운드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8703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957DB2-897B-EF5A-B933-AE31208647E8}"/>
              </a:ext>
            </a:extLst>
          </p:cNvPr>
          <p:cNvSpPr txBox="1"/>
          <p:nvPr/>
        </p:nvSpPr>
        <p:spPr>
          <a:xfrm>
            <a:off x="270241" y="287628"/>
            <a:ext cx="6648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106597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7ADCB-F243-FE1A-8624-04FC7687C9CD}"/>
              </a:ext>
            </a:extLst>
          </p:cNvPr>
          <p:cNvSpPr txBox="1"/>
          <p:nvPr/>
        </p:nvSpPr>
        <p:spPr>
          <a:xfrm>
            <a:off x="387819" y="289637"/>
            <a:ext cx="730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통계</a:t>
            </a:r>
          </a:p>
        </p:txBody>
      </p:sp>
      <p:pic>
        <p:nvPicPr>
          <p:cNvPr id="3" name="그림 2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268678A4-80E4-01FD-64A5-A7928379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9" y="4568308"/>
            <a:ext cx="9044940" cy="2026920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CE178A9-3D65-5A41-7356-F12CDCAAF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324826"/>
              </p:ext>
            </p:extLst>
          </p:nvPr>
        </p:nvGraphicFramePr>
        <p:xfrm>
          <a:off x="7101840" y="489692"/>
          <a:ext cx="4702341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319">
                  <a:extLst>
                    <a:ext uri="{9D8B030D-6E8A-4147-A177-3AD203B41FA5}">
                      <a16:colId xmlns:a16="http://schemas.microsoft.com/office/drawing/2014/main" val="1746635560"/>
                    </a:ext>
                  </a:extLst>
                </a:gridCol>
                <a:gridCol w="1872022">
                  <a:extLst>
                    <a:ext uri="{9D8B030D-6E8A-4147-A177-3AD203B41FA5}">
                      <a16:colId xmlns:a16="http://schemas.microsoft.com/office/drawing/2014/main" val="22822076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주</a:t>
                      </a:r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</a:rPr>
                        <a:t>커밋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 횟수</a:t>
                      </a:r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18723664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Oct 6</a:t>
                      </a:r>
                      <a:r>
                        <a:rPr lang="ko-KR" altLang="en-US" sz="1400" b="1" dirty="0"/>
                        <a:t> </a:t>
                      </a:r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87438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Oct 13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32053057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Oct 20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2368590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Oct 27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18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9801336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Nov 3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9074123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Nov 10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29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2107165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Nov 17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26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1928180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Nov 24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37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3022870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Week of Dec 1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60</a:t>
                      </a:r>
                      <a:endParaRPr lang="ko-KR" altLang="en-US" sz="1400" b="1" dirty="0"/>
                    </a:p>
                  </a:txBody>
                  <a:tcPr marL="91332" marR="91332" marT="45662" marB="45662" anchor="ctr"/>
                </a:tc>
                <a:extLst>
                  <a:ext uri="{0D108BD9-81ED-4DB2-BD59-A6C34878D82A}">
                    <a16:rowId xmlns:a16="http://schemas.microsoft.com/office/drawing/2014/main" val="37605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6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256</Words>
  <Application>Microsoft Office PowerPoint</Application>
  <PresentationFormat>와이드스크린</PresentationFormat>
  <Paragraphs>73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2DGP 프로젝트 3차 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 kevin</dc:creator>
  <cp:lastModifiedBy>cho kevin</cp:lastModifiedBy>
  <cp:revision>5</cp:revision>
  <dcterms:created xsi:type="dcterms:W3CDTF">2024-11-18T06:21:57Z</dcterms:created>
  <dcterms:modified xsi:type="dcterms:W3CDTF">2024-12-04T14:12:13Z</dcterms:modified>
</cp:coreProperties>
</file>