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F48B5-D68B-1F3D-6487-245EF8C0F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28EBB9-D848-40FE-565E-6B52E465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E8903-A5A6-40FC-59A7-8994989E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1B947-25FB-7AAC-9DEF-9E38089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B0401-BC13-D292-8128-AC715C1D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09424-86A1-BDB5-68A7-63646A85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B6CF82-C46C-76A5-CB1B-2CEEEE0D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93EB2-BC47-52E9-573C-2FDB451A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C5D4D-4670-E92D-58C6-BE9CE680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0A35F-5AEA-D7F3-5737-F274334B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7CF24-C7B5-05A6-9ADE-A56B9FD49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0366E-A7B4-7FD3-B4B1-214BB498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DF3EB-1640-F93E-9BDC-8E20D68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B390D-33CB-6383-ECF3-5790D45A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B032C-EB48-9205-9D69-81A199D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92BFB-9418-D954-A617-95D4A295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DD5D6-E744-BD2C-3692-E4CDD170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0E4A9-D901-3038-A950-84AF214F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8BBF3-9A2A-4235-464D-D40D0CA7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F7767-FC75-3FB0-619A-F91B735D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08604-AD29-297E-ED40-F78A838A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FB220-B7D4-07F5-6DAD-50F1987D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ED40E-B81F-9BFE-6AD0-CD42D01A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FAB2F-4613-3C26-9D92-9776CF3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ECB6D-2243-AF81-A1B3-E402A49D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2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97882-2D5B-D424-5265-CEEB8767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935DD-832C-FDC3-A638-05BAB4126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3480DF-B74C-60CB-AF72-6AE26E73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31A27B-7EEF-80FD-9DFA-27D124D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620D-2B18-1FE9-B808-717D6CB7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4959E-ACBB-0B74-7DCC-FAA6B63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2B6F4-B770-E842-B50F-85B2F50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D691B-537A-9C15-5A3E-C4613601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F55F1-1266-3352-0BC4-6CC5CFA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E0B41-B7D9-D077-2849-B877DDB4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B7CA1-3BA0-DB0C-7FB3-8713B9FF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13A375-2CDD-62DD-BD4F-5102F7A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F9B8D9-17D8-0859-9A80-721A11EB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0725DE-63A1-DDFB-3268-BDA4E72C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6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6C92B-160A-96D8-5370-7E11C58A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30375F-739B-2D89-9332-8F83F7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5C519-6256-7DBE-5A8D-D91717F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2E735-2208-5113-CC67-3CEFD04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4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E7635-6D3D-580B-AB20-8A46976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01C57-BC68-5DCF-C2F9-3AEA2E6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3F019-CBA2-AAAB-A42B-D9AC707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49352-D408-3F10-9434-E0122D8F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1AA8F-F19F-4A6A-28AC-6AF23668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1046B-6C63-E1A3-97B8-72AF12F5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5A649-2731-03E4-7010-24FFE4A4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DE2239-1698-21FE-CDEB-A7502BBC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64CD5-688A-71BF-2E6F-BEBBFB40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6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DF819-8A68-F043-AB6C-DF96F777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440ABC-E2CF-996E-5B9F-78B6AD002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5F61B-E0E2-422F-4BD5-362F9698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3C6BD-D051-B86F-429E-C323B904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E09AD-8120-2527-5633-D3BEAB8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FDE90-BA29-D8CB-EAD0-C972C1C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9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D3AE31-1810-1F10-C99C-BE9BB854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F4740D-9F70-FCCE-246E-D524CB00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DA877-3758-A250-F26E-080A4578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B83635-2BD9-5DBB-ADF4-89F2AE5A8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66E083-2541-597E-E6D9-F3DEE4DB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3C165C0-80FD-B897-0743-6640912B1D23}"/>
              </a:ext>
            </a:extLst>
          </p:cNvPr>
          <p:cNvSpPr/>
          <p:nvPr/>
        </p:nvSpPr>
        <p:spPr>
          <a:xfrm>
            <a:off x="3161121" y="933253"/>
            <a:ext cx="1998483" cy="1706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 Ingestion (Apache Kafka)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2023EBC-BCFC-9273-6EC0-B94508D65F8F}"/>
              </a:ext>
            </a:extLst>
          </p:cNvPr>
          <p:cNvSpPr/>
          <p:nvPr/>
        </p:nvSpPr>
        <p:spPr>
          <a:xfrm>
            <a:off x="6096000" y="933254"/>
            <a:ext cx="2199588" cy="1706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Datenprozessierung (Apache Spark Core)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E04E5D3-D096-8B63-C6FA-F36746B11B62}"/>
              </a:ext>
            </a:extLst>
          </p:cNvPr>
          <p:cNvSpPr/>
          <p:nvPr/>
        </p:nvSpPr>
        <p:spPr>
          <a:xfrm>
            <a:off x="9231983" y="933254"/>
            <a:ext cx="2113176" cy="1706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Datenspeicherung (HDFS)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1583730-7C20-38C8-88C0-1EECE5DD9602}"/>
              </a:ext>
            </a:extLst>
          </p:cNvPr>
          <p:cNvCxnSpPr/>
          <p:nvPr/>
        </p:nvCxnSpPr>
        <p:spPr>
          <a:xfrm>
            <a:off x="5159604" y="1764383"/>
            <a:ext cx="93639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395AC22-A80D-FF9B-ECC5-913954DC7281}"/>
              </a:ext>
            </a:extLst>
          </p:cNvPr>
          <p:cNvCxnSpPr/>
          <p:nvPr/>
        </p:nvCxnSpPr>
        <p:spPr>
          <a:xfrm>
            <a:off x="8295588" y="1764383"/>
            <a:ext cx="93639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43DD09E-5542-41ED-12BB-268B0D4169F3}"/>
              </a:ext>
            </a:extLst>
          </p:cNvPr>
          <p:cNvSpPr txBox="1"/>
          <p:nvPr/>
        </p:nvSpPr>
        <p:spPr>
          <a:xfrm>
            <a:off x="226243" y="3059668"/>
            <a:ext cx="535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….Horizontale Skalierung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0A9B804-BB3B-3C9C-E341-C56DE2A91477}"/>
              </a:ext>
            </a:extLst>
          </p:cNvPr>
          <p:cNvSpPr/>
          <p:nvPr/>
        </p:nvSpPr>
        <p:spPr>
          <a:xfrm>
            <a:off x="3161121" y="3097548"/>
            <a:ext cx="1998483" cy="1706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Apache Kafka Broker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5FF19F4-343A-48D7-CE26-B8D44E4312DB}"/>
              </a:ext>
            </a:extLst>
          </p:cNvPr>
          <p:cNvSpPr/>
          <p:nvPr/>
        </p:nvSpPr>
        <p:spPr>
          <a:xfrm>
            <a:off x="3161121" y="4993906"/>
            <a:ext cx="1998483" cy="1706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Apache Kafka Broker 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124F5D-4E3B-7450-F335-41F3980DFF8D}"/>
              </a:ext>
            </a:extLst>
          </p:cNvPr>
          <p:cNvSpPr/>
          <p:nvPr/>
        </p:nvSpPr>
        <p:spPr>
          <a:xfrm>
            <a:off x="6103855" y="3097548"/>
            <a:ext cx="2191733" cy="1706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Spark Core </a:t>
            </a:r>
            <a:r>
              <a:rPr lang="de-DE" dirty="0" err="1"/>
              <a:t>Worker</a:t>
            </a:r>
            <a:r>
              <a:rPr lang="de-DE" dirty="0"/>
              <a:t> 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49735F4-6D6D-B972-BAE1-2261DF8787F2}"/>
              </a:ext>
            </a:extLst>
          </p:cNvPr>
          <p:cNvSpPr/>
          <p:nvPr/>
        </p:nvSpPr>
        <p:spPr>
          <a:xfrm>
            <a:off x="6103855" y="5061464"/>
            <a:ext cx="2191733" cy="1706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Spark Core </a:t>
            </a:r>
            <a:r>
              <a:rPr lang="de-DE" dirty="0" err="1"/>
              <a:t>Worker</a:t>
            </a:r>
            <a:r>
              <a:rPr lang="de-DE" dirty="0"/>
              <a:t> 3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8E08624-CBAC-FAF0-2534-D847BB2B3411}"/>
              </a:ext>
            </a:extLst>
          </p:cNvPr>
          <p:cNvCxnSpPr/>
          <p:nvPr/>
        </p:nvCxnSpPr>
        <p:spPr>
          <a:xfrm>
            <a:off x="5167460" y="3950673"/>
            <a:ext cx="93639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2E8492-A882-2B10-7A69-2145E61E7879}"/>
              </a:ext>
            </a:extLst>
          </p:cNvPr>
          <p:cNvCxnSpPr/>
          <p:nvPr/>
        </p:nvCxnSpPr>
        <p:spPr>
          <a:xfrm>
            <a:off x="5167460" y="5914589"/>
            <a:ext cx="93639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5549A75-B6EB-C1DF-C54F-B1962CE5BC7C}"/>
              </a:ext>
            </a:extLst>
          </p:cNvPr>
          <p:cNvCxnSpPr>
            <a:stCxn id="22" idx="3"/>
            <a:endCxn id="14" idx="2"/>
          </p:cNvCxnSpPr>
          <p:nvPr/>
        </p:nvCxnSpPr>
        <p:spPr>
          <a:xfrm flipV="1">
            <a:off x="8295588" y="2639504"/>
            <a:ext cx="1992983" cy="131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4E20790-7A4A-A1E3-AA3B-45273837A74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295588" y="2639504"/>
            <a:ext cx="1992983" cy="328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Thümmler, Christian</dc:creator>
  <cp:lastModifiedBy>Thümmler, Christian</cp:lastModifiedBy>
  <cp:revision>7</cp:revision>
  <dcterms:created xsi:type="dcterms:W3CDTF">2024-07-22T06:24:38Z</dcterms:created>
  <dcterms:modified xsi:type="dcterms:W3CDTF">2024-07-22T06:57:55Z</dcterms:modified>
</cp:coreProperties>
</file>