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F48B5-D68B-1F3D-6487-245EF8C0F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8EBB9-D848-40FE-565E-6B52E465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E8903-A5A6-40FC-59A7-8994989E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1B947-25FB-7AAC-9DEF-9E38089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B0401-BC13-D292-8128-AC715C1D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09424-86A1-BDB5-68A7-63646A85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B6CF82-C46C-76A5-CB1B-2CEEEE0D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93EB2-BC47-52E9-573C-2FDB451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C5D4D-4670-E92D-58C6-BE9CE680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0A35F-5AEA-D7F3-5737-F274334B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7CF24-C7B5-05A6-9ADE-A56B9FD49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0366E-A7B4-7FD3-B4B1-214BB498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DF3EB-1640-F93E-9BDC-8E20D68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B390D-33CB-6383-ECF3-5790D45A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B032C-EB48-9205-9D69-81A199D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2BFB-9418-D954-A617-95D4A295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DD5D6-E744-BD2C-3692-E4CDD170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0E4A9-D901-3038-A950-84AF214F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8BBF3-9A2A-4235-464D-D40D0CA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F7767-FC75-3FB0-619A-F91B735D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8604-AD29-297E-ED40-F78A838A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FB220-B7D4-07F5-6DAD-50F1987D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ED40E-B81F-9BFE-6AD0-CD42D01A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FAB2F-4613-3C26-9D92-9776CF3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ECB6D-2243-AF81-A1B3-E402A49D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2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7882-2D5B-D424-5265-CEEB8767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935DD-832C-FDC3-A638-05BAB4126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3480DF-B74C-60CB-AF72-6AE26E73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31A27B-7EEF-80FD-9DFA-27D124D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620D-2B18-1FE9-B808-717D6CB7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4959E-ACBB-0B74-7DCC-FAA6B63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2B6F4-B770-E842-B50F-85B2F50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D691B-537A-9C15-5A3E-C4613601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F55F1-1266-3352-0BC4-6CC5CFA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E0B41-B7D9-D077-2849-B877DDB4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B7CA1-3BA0-DB0C-7FB3-8713B9FF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13A375-2CDD-62DD-BD4F-5102F7A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F9B8D9-17D8-0859-9A80-721A11EB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0725DE-63A1-DDFB-3268-BDA4E72C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6C92B-160A-96D8-5370-7E11C58A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30375F-739B-2D89-9332-8F83F7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5C519-6256-7DBE-5A8D-D91717F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2E735-2208-5113-CC67-3CEFD04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4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E7635-6D3D-580B-AB20-8A46976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01C57-BC68-5DCF-C2F9-3AEA2E6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3F019-CBA2-AAAB-A42B-D9AC707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49352-D408-3F10-9434-E0122D8F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1AA8F-F19F-4A6A-28AC-6AF23668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1046B-6C63-E1A3-97B8-72AF12F5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5A649-2731-03E4-7010-24FFE4A4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DE2239-1698-21FE-CDEB-A7502BBC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64CD5-688A-71BF-2E6F-BEBBFB40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6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DF819-8A68-F043-AB6C-DF96F777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440ABC-E2CF-996E-5B9F-78B6AD002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5F61B-E0E2-422F-4BD5-362F9698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3C6BD-D051-B86F-429E-C323B904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E09AD-8120-2527-5633-D3BEAB8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FDE90-BA29-D8CB-EAD0-C972C1C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9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D3AE31-1810-1F10-C99C-BE9BB854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4740D-9F70-FCCE-246E-D524CB00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DA877-3758-A250-F26E-080A4578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B83635-2BD9-5DBB-ADF4-89F2AE5A8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66E083-2541-597E-E6D9-F3DEE4DB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B4FC46B-59EB-C77E-1119-AA2877B549F6}"/>
              </a:ext>
            </a:extLst>
          </p:cNvPr>
          <p:cNvSpPr/>
          <p:nvPr/>
        </p:nvSpPr>
        <p:spPr>
          <a:xfrm>
            <a:off x="5579947" y="250860"/>
            <a:ext cx="2768600" cy="6572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F6197B8-AAAA-CBF6-701C-98D82A9B88A5}"/>
              </a:ext>
            </a:extLst>
          </p:cNvPr>
          <p:cNvSpPr txBox="1"/>
          <p:nvPr/>
        </p:nvSpPr>
        <p:spPr>
          <a:xfrm>
            <a:off x="5744615" y="348826"/>
            <a:ext cx="25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 Service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DF6EE6-F65D-7163-2B8E-2911F742C637}"/>
              </a:ext>
            </a:extLst>
          </p:cNvPr>
          <p:cNvSpPr/>
          <p:nvPr/>
        </p:nvSpPr>
        <p:spPr>
          <a:xfrm>
            <a:off x="2810993" y="250860"/>
            <a:ext cx="2768600" cy="6572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A5C85A1-4823-8365-8E27-2D5B33E69A2A}"/>
              </a:ext>
            </a:extLst>
          </p:cNvPr>
          <p:cNvSpPr txBox="1"/>
          <p:nvPr/>
        </p:nvSpPr>
        <p:spPr>
          <a:xfrm>
            <a:off x="3050471" y="368495"/>
            <a:ext cx="24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 Service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C251E23-4519-96C4-4B36-B4FCFF5E5DB9}"/>
              </a:ext>
            </a:extLst>
          </p:cNvPr>
          <p:cNvSpPr/>
          <p:nvPr/>
        </p:nvSpPr>
        <p:spPr>
          <a:xfrm>
            <a:off x="8338623" y="250860"/>
            <a:ext cx="2768600" cy="6572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FD86969-0AA3-585B-6B70-5203A6175D8B}"/>
              </a:ext>
            </a:extLst>
          </p:cNvPr>
          <p:cNvSpPr txBox="1"/>
          <p:nvPr/>
        </p:nvSpPr>
        <p:spPr>
          <a:xfrm>
            <a:off x="8513569" y="390641"/>
            <a:ext cx="268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Persistance</a:t>
            </a: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C165C0-80FD-B897-0743-6640912B1D23}"/>
              </a:ext>
            </a:extLst>
          </p:cNvPr>
          <p:cNvSpPr/>
          <p:nvPr/>
        </p:nvSpPr>
        <p:spPr>
          <a:xfrm>
            <a:off x="3352240" y="938580"/>
            <a:ext cx="1658529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Kafka Broker 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2023EBC-BCFC-9273-6EC0-B94508D65F8F}"/>
              </a:ext>
            </a:extLst>
          </p:cNvPr>
          <p:cNvSpPr/>
          <p:nvPr/>
        </p:nvSpPr>
        <p:spPr>
          <a:xfrm>
            <a:off x="6145823" y="940725"/>
            <a:ext cx="1652558" cy="13400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Spark Core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04E5D3-D096-8B63-C6FA-F36746B11B62}"/>
              </a:ext>
            </a:extLst>
          </p:cNvPr>
          <p:cNvSpPr/>
          <p:nvPr/>
        </p:nvSpPr>
        <p:spPr>
          <a:xfrm>
            <a:off x="8922278" y="938580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1583730-7C20-38C8-88C0-1EECE5DD960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010769" y="1608627"/>
            <a:ext cx="1135054" cy="214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395AC22-A80D-FF9B-ECC5-913954DC728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798381" y="1608627"/>
            <a:ext cx="1123897" cy="214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0A9B804-BB3B-3C9C-E341-C56DE2A91477}"/>
              </a:ext>
            </a:extLst>
          </p:cNvPr>
          <p:cNvSpPr/>
          <p:nvPr/>
        </p:nvSpPr>
        <p:spPr>
          <a:xfrm>
            <a:off x="3352240" y="3358953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Kafka Broker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5FF19F4-343A-48D7-CE26-B8D44E4312DB}"/>
              </a:ext>
            </a:extLst>
          </p:cNvPr>
          <p:cNvSpPr/>
          <p:nvPr/>
        </p:nvSpPr>
        <p:spPr>
          <a:xfrm>
            <a:off x="3352240" y="5340337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Kafka Broker 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124F5D-4E3B-7450-F335-41F3980DFF8D}"/>
              </a:ext>
            </a:extLst>
          </p:cNvPr>
          <p:cNvSpPr/>
          <p:nvPr/>
        </p:nvSpPr>
        <p:spPr>
          <a:xfrm>
            <a:off x="6148809" y="3359229"/>
            <a:ext cx="1652558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Spark Core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49735F4-6D6D-B972-BAE1-2261DF8787F2}"/>
              </a:ext>
            </a:extLst>
          </p:cNvPr>
          <p:cNvSpPr/>
          <p:nvPr/>
        </p:nvSpPr>
        <p:spPr>
          <a:xfrm>
            <a:off x="6142838" y="5340337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Spark Core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8E08624-CBAC-FAF0-2534-D847BB2B341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5010769" y="4029000"/>
            <a:ext cx="1138040" cy="27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2E8492-A882-2B10-7A69-2145E61E787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010769" y="6010384"/>
            <a:ext cx="1132069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5549A75-B6EB-C1DF-C54F-B1962CE5BC7C}"/>
              </a:ext>
            </a:extLst>
          </p:cNvPr>
          <p:cNvCxnSpPr>
            <a:cxnSpLocks/>
            <a:stCxn id="22" idx="3"/>
            <a:endCxn id="14" idx="2"/>
          </p:cNvCxnSpPr>
          <p:nvPr/>
        </p:nvCxnSpPr>
        <p:spPr>
          <a:xfrm flipV="1">
            <a:off x="7801367" y="2278673"/>
            <a:ext cx="1947190" cy="1750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4E20790-7A4A-A1E3-AA3B-45273837A74A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7801367" y="2278673"/>
            <a:ext cx="1947190" cy="37317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9095407-A590-A269-5511-8DB6669C3D47}"/>
              </a:ext>
            </a:extLst>
          </p:cNvPr>
          <p:cNvSpPr/>
          <p:nvPr/>
        </p:nvSpPr>
        <p:spPr>
          <a:xfrm>
            <a:off x="288981" y="864442"/>
            <a:ext cx="1964344" cy="1488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(Temperaturdaten Deutschland 1996-2021)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7E60BB-77A0-F09A-C105-344EE85CFC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53325" y="1608627"/>
            <a:ext cx="109891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9B12B4-C0F6-502B-3A26-F6573557490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53325" y="1608627"/>
            <a:ext cx="1098915" cy="242037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B2DC451-CE97-DAB4-4744-5366C7DA042B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2253325" y="1608627"/>
            <a:ext cx="1098915" cy="4401757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43DD09E-5542-41ED-12BB-268B0D4169F3}"/>
              </a:ext>
            </a:extLst>
          </p:cNvPr>
          <p:cNvSpPr txBox="1"/>
          <p:nvPr/>
        </p:nvSpPr>
        <p:spPr>
          <a:xfrm>
            <a:off x="21728" y="4694006"/>
            <a:ext cx="277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Horizontale Skalierung der Komponenten möglich…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4703D47D-EDE8-1AC9-1E30-A1B7AD02F888}"/>
              </a:ext>
            </a:extLst>
          </p:cNvPr>
          <p:cNvCxnSpPr>
            <a:cxnSpLocks/>
          </p:cNvCxnSpPr>
          <p:nvPr/>
        </p:nvCxnSpPr>
        <p:spPr>
          <a:xfrm>
            <a:off x="2802782" y="2514600"/>
            <a:ext cx="831365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Thümmler, Christian</dc:creator>
  <cp:lastModifiedBy>Thümmler, Christian</cp:lastModifiedBy>
  <cp:revision>11</cp:revision>
  <dcterms:created xsi:type="dcterms:W3CDTF">2024-07-22T06:24:38Z</dcterms:created>
  <dcterms:modified xsi:type="dcterms:W3CDTF">2024-07-22T09:45:04Z</dcterms:modified>
</cp:coreProperties>
</file>