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93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4435B-DF43-417F-96B3-8B6EC46F3A4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BC70B-B674-4ECC-841D-FE651536D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2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BC70B-B674-4ECC-841D-FE651536D3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91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F48B5-D68B-1F3D-6487-245EF8C0F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8EBB9-D848-40FE-565E-6B52E465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E8903-A5A6-40FC-59A7-8994989E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1B947-25FB-7AAC-9DEF-9E38089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B0401-BC13-D292-8128-AC715C1D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09424-86A1-BDB5-68A7-63646A85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B6CF82-C46C-76A5-CB1B-2CEEEE0D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93EB2-BC47-52E9-573C-2FDB451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C5D4D-4670-E92D-58C6-BE9CE680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0A35F-5AEA-D7F3-5737-F274334B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7CF24-C7B5-05A6-9ADE-A56B9FD49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0366E-A7B4-7FD3-B4B1-214BB498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DF3EB-1640-F93E-9BDC-8E20D68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B390D-33CB-6383-ECF3-5790D45A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B032C-EB48-9205-9D69-81A199D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2BFB-9418-D954-A617-95D4A295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DD5D6-E744-BD2C-3692-E4CDD170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0E4A9-D901-3038-A950-84AF214F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8BBF3-9A2A-4235-464D-D40D0CA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F7767-FC75-3FB0-619A-F91B735D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8604-AD29-297E-ED40-F78A838A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FB220-B7D4-07F5-6DAD-50F1987D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ED40E-B81F-9BFE-6AD0-CD42D01A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FAB2F-4613-3C26-9D92-9776CF3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ECB6D-2243-AF81-A1B3-E402A49D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2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7882-2D5B-D424-5265-CEEB8767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935DD-832C-FDC3-A638-05BAB4126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3480DF-B74C-60CB-AF72-6AE26E73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31A27B-7EEF-80FD-9DFA-27D124D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620D-2B18-1FE9-B808-717D6CB7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4959E-ACBB-0B74-7DCC-FAA6B63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2B6F4-B770-E842-B50F-85B2F50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D691B-537A-9C15-5A3E-C4613601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F55F1-1266-3352-0BC4-6CC5CFA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E0B41-B7D9-D077-2849-B877DDB4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B7CA1-3BA0-DB0C-7FB3-8713B9FF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13A375-2CDD-62DD-BD4F-5102F7A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F9B8D9-17D8-0859-9A80-721A11EB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0725DE-63A1-DDFB-3268-BDA4E72C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6C92B-160A-96D8-5370-7E11C58A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30375F-739B-2D89-9332-8F83F7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5C519-6256-7DBE-5A8D-D91717F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2E735-2208-5113-CC67-3CEFD04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4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E7635-6D3D-580B-AB20-8A46976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01C57-BC68-5DCF-C2F9-3AEA2E6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3F019-CBA2-AAAB-A42B-D9AC707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49352-D408-3F10-9434-E0122D8F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1AA8F-F19F-4A6A-28AC-6AF23668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1046B-6C63-E1A3-97B8-72AF12F5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5A649-2731-03E4-7010-24FFE4A4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DE2239-1698-21FE-CDEB-A7502BBC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64CD5-688A-71BF-2E6F-BEBBFB40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6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DF819-8A68-F043-AB6C-DF96F777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440ABC-E2CF-996E-5B9F-78B6AD002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5F61B-E0E2-422F-4BD5-362F9698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3C6BD-D051-B86F-429E-C323B904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E09AD-8120-2527-5633-D3BEAB8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FDE90-BA29-D8CB-EAD0-C972C1C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9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D3AE31-1810-1F10-C99C-BE9BB854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4740D-9F70-FCCE-246E-D524CB00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DA877-3758-A250-F26E-080A4578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3504-469B-4539-8A13-2A7D261DDDE8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B83635-2BD9-5DBB-ADF4-89F2AE5A8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66E083-2541-597E-E6D9-F3DEE4DB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B4FC46B-59EB-C77E-1119-AA2877B549F6}"/>
              </a:ext>
            </a:extLst>
          </p:cNvPr>
          <p:cNvSpPr/>
          <p:nvPr/>
        </p:nvSpPr>
        <p:spPr>
          <a:xfrm>
            <a:off x="4909979" y="151800"/>
            <a:ext cx="3125986" cy="65722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F6197B8-AAAA-CBF6-701C-98D82A9B88A5}"/>
              </a:ext>
            </a:extLst>
          </p:cNvPr>
          <p:cNvSpPr txBox="1"/>
          <p:nvPr/>
        </p:nvSpPr>
        <p:spPr>
          <a:xfrm>
            <a:off x="5273814" y="241907"/>
            <a:ext cx="25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 Service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DF6EE6-F65D-7163-2B8E-2911F742C637}"/>
              </a:ext>
            </a:extLst>
          </p:cNvPr>
          <p:cNvSpPr/>
          <p:nvPr/>
        </p:nvSpPr>
        <p:spPr>
          <a:xfrm>
            <a:off x="1675446" y="151800"/>
            <a:ext cx="3250515" cy="65722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59751"/>
                      <a:gd name="connsiteY0" fmla="*/ 0 h 6572250"/>
                      <a:gd name="connsiteX1" fmla="*/ 526361 w 3359751"/>
                      <a:gd name="connsiteY1" fmla="*/ 0 h 6572250"/>
                      <a:gd name="connsiteX2" fmla="*/ 1119917 w 3359751"/>
                      <a:gd name="connsiteY2" fmla="*/ 0 h 6572250"/>
                      <a:gd name="connsiteX3" fmla="*/ 1612680 w 3359751"/>
                      <a:gd name="connsiteY3" fmla="*/ 0 h 6572250"/>
                      <a:gd name="connsiteX4" fmla="*/ 2172639 w 3359751"/>
                      <a:gd name="connsiteY4" fmla="*/ 0 h 6572250"/>
                      <a:gd name="connsiteX5" fmla="*/ 2766195 w 3359751"/>
                      <a:gd name="connsiteY5" fmla="*/ 0 h 6572250"/>
                      <a:gd name="connsiteX6" fmla="*/ 3359751 w 3359751"/>
                      <a:gd name="connsiteY6" fmla="*/ 0 h 6572250"/>
                      <a:gd name="connsiteX7" fmla="*/ 3359751 w 3359751"/>
                      <a:gd name="connsiteY7" fmla="*/ 400310 h 6572250"/>
                      <a:gd name="connsiteX8" fmla="*/ 3359751 w 3359751"/>
                      <a:gd name="connsiteY8" fmla="*/ 997787 h 6572250"/>
                      <a:gd name="connsiteX9" fmla="*/ 3359751 w 3359751"/>
                      <a:gd name="connsiteY9" fmla="*/ 1726709 h 6572250"/>
                      <a:gd name="connsiteX10" fmla="*/ 3359751 w 3359751"/>
                      <a:gd name="connsiteY10" fmla="*/ 2389909 h 6572250"/>
                      <a:gd name="connsiteX11" fmla="*/ 3359751 w 3359751"/>
                      <a:gd name="connsiteY11" fmla="*/ 2921664 h 6572250"/>
                      <a:gd name="connsiteX12" fmla="*/ 3359751 w 3359751"/>
                      <a:gd name="connsiteY12" fmla="*/ 3584864 h 6572250"/>
                      <a:gd name="connsiteX13" fmla="*/ 3359751 w 3359751"/>
                      <a:gd name="connsiteY13" fmla="*/ 4050896 h 6572250"/>
                      <a:gd name="connsiteX14" fmla="*/ 3359751 w 3359751"/>
                      <a:gd name="connsiteY14" fmla="*/ 4648373 h 6572250"/>
                      <a:gd name="connsiteX15" fmla="*/ 3359751 w 3359751"/>
                      <a:gd name="connsiteY15" fmla="*/ 5048683 h 6572250"/>
                      <a:gd name="connsiteX16" fmla="*/ 3359751 w 3359751"/>
                      <a:gd name="connsiteY16" fmla="*/ 5777605 h 6572250"/>
                      <a:gd name="connsiteX17" fmla="*/ 3359751 w 3359751"/>
                      <a:gd name="connsiteY17" fmla="*/ 6572250 h 6572250"/>
                      <a:gd name="connsiteX18" fmla="*/ 2732597 w 3359751"/>
                      <a:gd name="connsiteY18" fmla="*/ 6572250 h 6572250"/>
                      <a:gd name="connsiteX19" fmla="*/ 2139041 w 3359751"/>
                      <a:gd name="connsiteY19" fmla="*/ 6572250 h 6572250"/>
                      <a:gd name="connsiteX20" fmla="*/ 1646278 w 3359751"/>
                      <a:gd name="connsiteY20" fmla="*/ 6572250 h 6572250"/>
                      <a:gd name="connsiteX21" fmla="*/ 1019124 w 3359751"/>
                      <a:gd name="connsiteY21" fmla="*/ 6572250 h 6572250"/>
                      <a:gd name="connsiteX22" fmla="*/ 0 w 3359751"/>
                      <a:gd name="connsiteY22" fmla="*/ 6572250 h 6572250"/>
                      <a:gd name="connsiteX23" fmla="*/ 0 w 3359751"/>
                      <a:gd name="connsiteY23" fmla="*/ 6171940 h 6572250"/>
                      <a:gd name="connsiteX24" fmla="*/ 0 w 3359751"/>
                      <a:gd name="connsiteY24" fmla="*/ 5508740 h 6572250"/>
                      <a:gd name="connsiteX25" fmla="*/ 0 w 3359751"/>
                      <a:gd name="connsiteY25" fmla="*/ 5108431 h 6572250"/>
                      <a:gd name="connsiteX26" fmla="*/ 0 w 3359751"/>
                      <a:gd name="connsiteY26" fmla="*/ 4510953 h 6572250"/>
                      <a:gd name="connsiteX27" fmla="*/ 0 w 3359751"/>
                      <a:gd name="connsiteY27" fmla="*/ 3782031 h 6572250"/>
                      <a:gd name="connsiteX28" fmla="*/ 0 w 3359751"/>
                      <a:gd name="connsiteY28" fmla="*/ 3053109 h 6572250"/>
                      <a:gd name="connsiteX29" fmla="*/ 0 w 3359751"/>
                      <a:gd name="connsiteY29" fmla="*/ 2389909 h 6572250"/>
                      <a:gd name="connsiteX30" fmla="*/ 0 w 3359751"/>
                      <a:gd name="connsiteY30" fmla="*/ 1858154 h 6572250"/>
                      <a:gd name="connsiteX31" fmla="*/ 0 w 3359751"/>
                      <a:gd name="connsiteY31" fmla="*/ 1457845 h 6572250"/>
                      <a:gd name="connsiteX32" fmla="*/ 0 w 3359751"/>
                      <a:gd name="connsiteY32" fmla="*/ 926090 h 6572250"/>
                      <a:gd name="connsiteX33" fmla="*/ 0 w 3359751"/>
                      <a:gd name="connsiteY33" fmla="*/ 0 h 657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359751" h="6572250" fill="none" extrusionOk="0">
                        <a:moveTo>
                          <a:pt x="0" y="0"/>
                        </a:moveTo>
                        <a:cubicBezTo>
                          <a:pt x="229128" y="-27339"/>
                          <a:pt x="349131" y="2893"/>
                          <a:pt x="526361" y="0"/>
                        </a:cubicBezTo>
                        <a:cubicBezTo>
                          <a:pt x="703591" y="-2893"/>
                          <a:pt x="886646" y="44702"/>
                          <a:pt x="1119917" y="0"/>
                        </a:cubicBezTo>
                        <a:cubicBezTo>
                          <a:pt x="1353188" y="-44702"/>
                          <a:pt x="1465468" y="12722"/>
                          <a:pt x="1612680" y="0"/>
                        </a:cubicBezTo>
                        <a:cubicBezTo>
                          <a:pt x="1759892" y="-12722"/>
                          <a:pt x="1941676" y="57771"/>
                          <a:pt x="2172639" y="0"/>
                        </a:cubicBezTo>
                        <a:cubicBezTo>
                          <a:pt x="2403602" y="-57771"/>
                          <a:pt x="2525952" y="50236"/>
                          <a:pt x="2766195" y="0"/>
                        </a:cubicBezTo>
                        <a:cubicBezTo>
                          <a:pt x="3006438" y="-50236"/>
                          <a:pt x="3120024" y="52443"/>
                          <a:pt x="3359751" y="0"/>
                        </a:cubicBezTo>
                        <a:cubicBezTo>
                          <a:pt x="3382418" y="159289"/>
                          <a:pt x="3349776" y="257344"/>
                          <a:pt x="3359751" y="400310"/>
                        </a:cubicBezTo>
                        <a:cubicBezTo>
                          <a:pt x="3369726" y="543276"/>
                          <a:pt x="3324970" y="756877"/>
                          <a:pt x="3359751" y="997787"/>
                        </a:cubicBezTo>
                        <a:cubicBezTo>
                          <a:pt x="3394532" y="1238697"/>
                          <a:pt x="3348204" y="1545961"/>
                          <a:pt x="3359751" y="1726709"/>
                        </a:cubicBezTo>
                        <a:cubicBezTo>
                          <a:pt x="3371298" y="1907457"/>
                          <a:pt x="3323778" y="2098018"/>
                          <a:pt x="3359751" y="2389909"/>
                        </a:cubicBezTo>
                        <a:cubicBezTo>
                          <a:pt x="3395724" y="2681800"/>
                          <a:pt x="3329683" y="2736717"/>
                          <a:pt x="3359751" y="2921664"/>
                        </a:cubicBezTo>
                        <a:cubicBezTo>
                          <a:pt x="3389819" y="3106611"/>
                          <a:pt x="3339679" y="3380426"/>
                          <a:pt x="3359751" y="3584864"/>
                        </a:cubicBezTo>
                        <a:cubicBezTo>
                          <a:pt x="3379823" y="3789302"/>
                          <a:pt x="3330866" y="3928661"/>
                          <a:pt x="3359751" y="4050896"/>
                        </a:cubicBezTo>
                        <a:cubicBezTo>
                          <a:pt x="3388636" y="4173131"/>
                          <a:pt x="3293160" y="4480543"/>
                          <a:pt x="3359751" y="4648373"/>
                        </a:cubicBezTo>
                        <a:cubicBezTo>
                          <a:pt x="3426342" y="4816203"/>
                          <a:pt x="3316269" y="4933980"/>
                          <a:pt x="3359751" y="5048683"/>
                        </a:cubicBezTo>
                        <a:cubicBezTo>
                          <a:pt x="3403233" y="5163386"/>
                          <a:pt x="3353084" y="5627685"/>
                          <a:pt x="3359751" y="5777605"/>
                        </a:cubicBezTo>
                        <a:cubicBezTo>
                          <a:pt x="3366418" y="5927525"/>
                          <a:pt x="3309177" y="6265148"/>
                          <a:pt x="3359751" y="6572250"/>
                        </a:cubicBezTo>
                        <a:cubicBezTo>
                          <a:pt x="3214946" y="6634743"/>
                          <a:pt x="2944978" y="6506516"/>
                          <a:pt x="2732597" y="6572250"/>
                        </a:cubicBezTo>
                        <a:cubicBezTo>
                          <a:pt x="2520216" y="6637984"/>
                          <a:pt x="2427308" y="6539325"/>
                          <a:pt x="2139041" y="6572250"/>
                        </a:cubicBezTo>
                        <a:cubicBezTo>
                          <a:pt x="1850774" y="6605175"/>
                          <a:pt x="1814703" y="6555074"/>
                          <a:pt x="1646278" y="6572250"/>
                        </a:cubicBezTo>
                        <a:cubicBezTo>
                          <a:pt x="1477853" y="6589426"/>
                          <a:pt x="1182190" y="6528418"/>
                          <a:pt x="1019124" y="6572250"/>
                        </a:cubicBezTo>
                        <a:cubicBezTo>
                          <a:pt x="856058" y="6616082"/>
                          <a:pt x="205840" y="6569669"/>
                          <a:pt x="0" y="6572250"/>
                        </a:cubicBezTo>
                        <a:cubicBezTo>
                          <a:pt x="-46716" y="6430436"/>
                          <a:pt x="29139" y="6296760"/>
                          <a:pt x="0" y="6171940"/>
                        </a:cubicBezTo>
                        <a:cubicBezTo>
                          <a:pt x="-29139" y="6047120"/>
                          <a:pt x="50698" y="5783957"/>
                          <a:pt x="0" y="5508740"/>
                        </a:cubicBezTo>
                        <a:cubicBezTo>
                          <a:pt x="-50698" y="5233523"/>
                          <a:pt x="6217" y="5273001"/>
                          <a:pt x="0" y="5108431"/>
                        </a:cubicBezTo>
                        <a:cubicBezTo>
                          <a:pt x="-6217" y="4943861"/>
                          <a:pt x="36182" y="4764684"/>
                          <a:pt x="0" y="4510953"/>
                        </a:cubicBezTo>
                        <a:cubicBezTo>
                          <a:pt x="-36182" y="4257222"/>
                          <a:pt x="76543" y="3998827"/>
                          <a:pt x="0" y="3782031"/>
                        </a:cubicBezTo>
                        <a:cubicBezTo>
                          <a:pt x="-76543" y="3565235"/>
                          <a:pt x="67063" y="3300056"/>
                          <a:pt x="0" y="3053109"/>
                        </a:cubicBezTo>
                        <a:cubicBezTo>
                          <a:pt x="-67063" y="2806162"/>
                          <a:pt x="23022" y="2702666"/>
                          <a:pt x="0" y="2389909"/>
                        </a:cubicBezTo>
                        <a:cubicBezTo>
                          <a:pt x="-23022" y="2077152"/>
                          <a:pt x="46281" y="2048871"/>
                          <a:pt x="0" y="1858154"/>
                        </a:cubicBezTo>
                        <a:cubicBezTo>
                          <a:pt x="-46281" y="1667437"/>
                          <a:pt x="4572" y="1626386"/>
                          <a:pt x="0" y="1457845"/>
                        </a:cubicBezTo>
                        <a:cubicBezTo>
                          <a:pt x="-4572" y="1289304"/>
                          <a:pt x="5978" y="1170535"/>
                          <a:pt x="0" y="926090"/>
                        </a:cubicBezTo>
                        <a:cubicBezTo>
                          <a:pt x="-5978" y="681645"/>
                          <a:pt x="65716" y="285634"/>
                          <a:pt x="0" y="0"/>
                        </a:cubicBezTo>
                        <a:close/>
                      </a:path>
                      <a:path w="3359751" h="6572250" stroke="0" extrusionOk="0">
                        <a:moveTo>
                          <a:pt x="0" y="0"/>
                        </a:moveTo>
                        <a:cubicBezTo>
                          <a:pt x="212538" y="-36787"/>
                          <a:pt x="354686" y="54973"/>
                          <a:pt x="526361" y="0"/>
                        </a:cubicBezTo>
                        <a:cubicBezTo>
                          <a:pt x="698036" y="-54973"/>
                          <a:pt x="841898" y="40168"/>
                          <a:pt x="985527" y="0"/>
                        </a:cubicBezTo>
                        <a:cubicBezTo>
                          <a:pt x="1129156" y="-40168"/>
                          <a:pt x="1439472" y="55801"/>
                          <a:pt x="1612680" y="0"/>
                        </a:cubicBezTo>
                        <a:cubicBezTo>
                          <a:pt x="1785888" y="-55801"/>
                          <a:pt x="2005415" y="15212"/>
                          <a:pt x="2139041" y="0"/>
                        </a:cubicBezTo>
                        <a:cubicBezTo>
                          <a:pt x="2272667" y="-15212"/>
                          <a:pt x="2422389" y="10412"/>
                          <a:pt x="2665402" y="0"/>
                        </a:cubicBezTo>
                        <a:cubicBezTo>
                          <a:pt x="2908415" y="-10412"/>
                          <a:pt x="3041869" y="40937"/>
                          <a:pt x="3359751" y="0"/>
                        </a:cubicBezTo>
                        <a:cubicBezTo>
                          <a:pt x="3392925" y="108477"/>
                          <a:pt x="3316241" y="277149"/>
                          <a:pt x="3359751" y="466032"/>
                        </a:cubicBezTo>
                        <a:cubicBezTo>
                          <a:pt x="3403261" y="654915"/>
                          <a:pt x="3317367" y="899361"/>
                          <a:pt x="3359751" y="1063510"/>
                        </a:cubicBezTo>
                        <a:cubicBezTo>
                          <a:pt x="3402135" y="1227659"/>
                          <a:pt x="3309807" y="1308335"/>
                          <a:pt x="3359751" y="1529542"/>
                        </a:cubicBezTo>
                        <a:cubicBezTo>
                          <a:pt x="3409695" y="1750749"/>
                          <a:pt x="3350224" y="1778232"/>
                          <a:pt x="3359751" y="1995574"/>
                        </a:cubicBezTo>
                        <a:cubicBezTo>
                          <a:pt x="3369278" y="2212916"/>
                          <a:pt x="3296218" y="2450548"/>
                          <a:pt x="3359751" y="2593051"/>
                        </a:cubicBezTo>
                        <a:cubicBezTo>
                          <a:pt x="3423284" y="2735554"/>
                          <a:pt x="3343105" y="3070316"/>
                          <a:pt x="3359751" y="3256251"/>
                        </a:cubicBezTo>
                        <a:cubicBezTo>
                          <a:pt x="3376397" y="3442186"/>
                          <a:pt x="3328799" y="3470778"/>
                          <a:pt x="3359751" y="3656561"/>
                        </a:cubicBezTo>
                        <a:cubicBezTo>
                          <a:pt x="3390703" y="3842344"/>
                          <a:pt x="3359641" y="4080916"/>
                          <a:pt x="3359751" y="4254038"/>
                        </a:cubicBezTo>
                        <a:cubicBezTo>
                          <a:pt x="3359861" y="4427160"/>
                          <a:pt x="3325330" y="4661478"/>
                          <a:pt x="3359751" y="4851515"/>
                        </a:cubicBezTo>
                        <a:cubicBezTo>
                          <a:pt x="3394172" y="5041552"/>
                          <a:pt x="3302985" y="5258813"/>
                          <a:pt x="3359751" y="5448993"/>
                        </a:cubicBezTo>
                        <a:cubicBezTo>
                          <a:pt x="3416517" y="5639173"/>
                          <a:pt x="3349547" y="6272545"/>
                          <a:pt x="3359751" y="6572250"/>
                        </a:cubicBezTo>
                        <a:cubicBezTo>
                          <a:pt x="3174400" y="6579541"/>
                          <a:pt x="3039096" y="6548617"/>
                          <a:pt x="2766195" y="6572250"/>
                        </a:cubicBezTo>
                        <a:cubicBezTo>
                          <a:pt x="2493294" y="6595883"/>
                          <a:pt x="2480344" y="6542910"/>
                          <a:pt x="2307029" y="6572250"/>
                        </a:cubicBezTo>
                        <a:cubicBezTo>
                          <a:pt x="2133714" y="6601590"/>
                          <a:pt x="2036652" y="6521546"/>
                          <a:pt x="1814266" y="6572250"/>
                        </a:cubicBezTo>
                        <a:cubicBezTo>
                          <a:pt x="1591880" y="6622954"/>
                          <a:pt x="1404851" y="6564163"/>
                          <a:pt x="1187112" y="6572250"/>
                        </a:cubicBezTo>
                        <a:cubicBezTo>
                          <a:pt x="969373" y="6580337"/>
                          <a:pt x="847998" y="6519691"/>
                          <a:pt x="627154" y="6572250"/>
                        </a:cubicBezTo>
                        <a:cubicBezTo>
                          <a:pt x="406310" y="6624809"/>
                          <a:pt x="307635" y="6507801"/>
                          <a:pt x="0" y="6572250"/>
                        </a:cubicBezTo>
                        <a:cubicBezTo>
                          <a:pt x="-50142" y="6379123"/>
                          <a:pt x="32807" y="6098471"/>
                          <a:pt x="0" y="5974773"/>
                        </a:cubicBezTo>
                        <a:cubicBezTo>
                          <a:pt x="-32807" y="5851075"/>
                          <a:pt x="13204" y="5744900"/>
                          <a:pt x="0" y="5574463"/>
                        </a:cubicBezTo>
                        <a:cubicBezTo>
                          <a:pt x="-13204" y="5404026"/>
                          <a:pt x="35109" y="5356303"/>
                          <a:pt x="0" y="5174153"/>
                        </a:cubicBezTo>
                        <a:cubicBezTo>
                          <a:pt x="-35109" y="4992003"/>
                          <a:pt x="43420" y="4675684"/>
                          <a:pt x="0" y="4510953"/>
                        </a:cubicBezTo>
                        <a:cubicBezTo>
                          <a:pt x="-43420" y="4346222"/>
                          <a:pt x="28073" y="4205853"/>
                          <a:pt x="0" y="4044921"/>
                        </a:cubicBezTo>
                        <a:cubicBezTo>
                          <a:pt x="-28073" y="3883989"/>
                          <a:pt x="17779" y="3615957"/>
                          <a:pt x="0" y="3315999"/>
                        </a:cubicBezTo>
                        <a:cubicBezTo>
                          <a:pt x="-17779" y="3016041"/>
                          <a:pt x="13924" y="2987740"/>
                          <a:pt x="0" y="2784244"/>
                        </a:cubicBezTo>
                        <a:cubicBezTo>
                          <a:pt x="-13924" y="2580749"/>
                          <a:pt x="4887" y="2476651"/>
                          <a:pt x="0" y="2383934"/>
                        </a:cubicBezTo>
                        <a:cubicBezTo>
                          <a:pt x="-4887" y="2291217"/>
                          <a:pt x="34213" y="2030690"/>
                          <a:pt x="0" y="1720735"/>
                        </a:cubicBezTo>
                        <a:cubicBezTo>
                          <a:pt x="-34213" y="1410780"/>
                          <a:pt x="42821" y="1442641"/>
                          <a:pt x="0" y="1254702"/>
                        </a:cubicBezTo>
                        <a:cubicBezTo>
                          <a:pt x="-42821" y="1066763"/>
                          <a:pt x="10893" y="805172"/>
                          <a:pt x="0" y="591502"/>
                        </a:cubicBezTo>
                        <a:cubicBezTo>
                          <a:pt x="-10893" y="377832"/>
                          <a:pt x="59560" y="2164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A5C85A1-4823-8365-8E27-2D5B33E69A2A}"/>
              </a:ext>
            </a:extLst>
          </p:cNvPr>
          <p:cNvSpPr txBox="1"/>
          <p:nvPr/>
        </p:nvSpPr>
        <p:spPr>
          <a:xfrm>
            <a:off x="2216544" y="245361"/>
            <a:ext cx="24194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 Service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C251E23-4519-96C4-4B36-B4FCFF5E5DB9}"/>
              </a:ext>
            </a:extLst>
          </p:cNvPr>
          <p:cNvSpPr/>
          <p:nvPr/>
        </p:nvSpPr>
        <p:spPr>
          <a:xfrm>
            <a:off x="7986819" y="151800"/>
            <a:ext cx="4150970" cy="65722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FD86969-0AA3-585B-6B70-5203A6175D8B}"/>
              </a:ext>
            </a:extLst>
          </p:cNvPr>
          <p:cNvSpPr txBox="1"/>
          <p:nvPr/>
        </p:nvSpPr>
        <p:spPr>
          <a:xfrm>
            <a:off x="8927154" y="248784"/>
            <a:ext cx="268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</a:t>
            </a: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C165C0-80FD-B897-0743-6640912B1D23}"/>
              </a:ext>
            </a:extLst>
          </p:cNvPr>
          <p:cNvSpPr/>
          <p:nvPr/>
        </p:nvSpPr>
        <p:spPr>
          <a:xfrm>
            <a:off x="2524809" y="985993"/>
            <a:ext cx="1658529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 Broker 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2023EBC-BCFC-9273-6EC0-B94508D65F8F}"/>
              </a:ext>
            </a:extLst>
          </p:cNvPr>
          <p:cNvSpPr/>
          <p:nvPr/>
        </p:nvSpPr>
        <p:spPr>
          <a:xfrm>
            <a:off x="5548353" y="998137"/>
            <a:ext cx="1652558" cy="13400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04E5D3-D096-8B63-C6FA-F36746B11B62}"/>
              </a:ext>
            </a:extLst>
          </p:cNvPr>
          <p:cNvSpPr/>
          <p:nvPr/>
        </p:nvSpPr>
        <p:spPr>
          <a:xfrm>
            <a:off x="8526743" y="985992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Name Node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1583730-7C20-38C8-88C0-1EECE5DD960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183338" y="1656040"/>
            <a:ext cx="1365015" cy="1213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395AC22-A80D-FF9B-ECC5-913954DC728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200911" y="1656039"/>
            <a:ext cx="1325832" cy="1214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0A9B804-BB3B-3C9C-E341-C56DE2A91477}"/>
              </a:ext>
            </a:extLst>
          </p:cNvPr>
          <p:cNvSpPr/>
          <p:nvPr/>
        </p:nvSpPr>
        <p:spPr>
          <a:xfrm>
            <a:off x="2497508" y="3259893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 Broker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5FF19F4-343A-48D7-CE26-B8D44E4312DB}"/>
              </a:ext>
            </a:extLst>
          </p:cNvPr>
          <p:cNvSpPr/>
          <p:nvPr/>
        </p:nvSpPr>
        <p:spPr>
          <a:xfrm>
            <a:off x="2497508" y="5241277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 Broker 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124F5D-4E3B-7450-F335-41F3980DFF8D}"/>
              </a:ext>
            </a:extLst>
          </p:cNvPr>
          <p:cNvSpPr/>
          <p:nvPr/>
        </p:nvSpPr>
        <p:spPr>
          <a:xfrm>
            <a:off x="5548353" y="3260169"/>
            <a:ext cx="1652558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49735F4-6D6D-B972-BAE1-2261DF8787F2}"/>
              </a:ext>
            </a:extLst>
          </p:cNvPr>
          <p:cNvSpPr/>
          <p:nvPr/>
        </p:nvSpPr>
        <p:spPr>
          <a:xfrm>
            <a:off x="5558365" y="5236206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8E08624-CBAC-FAF0-2534-D847BB2B341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156037" y="3929940"/>
            <a:ext cx="1392316" cy="27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2E8492-A882-2B10-7A69-2145E61E787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156037" y="5906253"/>
            <a:ext cx="1402328" cy="507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9095407-A590-A269-5511-8DB6669C3D47}"/>
              </a:ext>
            </a:extLst>
          </p:cNvPr>
          <p:cNvSpPr/>
          <p:nvPr/>
        </p:nvSpPr>
        <p:spPr>
          <a:xfrm>
            <a:off x="54212" y="156279"/>
            <a:ext cx="1379622" cy="2514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 (Temperaturdaten Deutschland 1996-2021)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7E60BB-77A0-F09A-C105-344EE85CFCBE}"/>
              </a:ext>
            </a:extLst>
          </p:cNvPr>
          <p:cNvCxnSpPr>
            <a:cxnSpLocks/>
          </p:cNvCxnSpPr>
          <p:nvPr/>
        </p:nvCxnSpPr>
        <p:spPr>
          <a:xfrm>
            <a:off x="1433834" y="1656040"/>
            <a:ext cx="1083512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43DD09E-5542-41ED-12BB-268B0D4169F3}"/>
              </a:ext>
            </a:extLst>
          </p:cNvPr>
          <p:cNvSpPr txBox="1"/>
          <p:nvPr/>
        </p:nvSpPr>
        <p:spPr>
          <a:xfrm>
            <a:off x="-11129" y="3971065"/>
            <a:ext cx="191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Horizontale Skalierung der Komponenten möglich…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4703D47D-EDE8-1AC9-1E30-A1B7AD02F888}"/>
              </a:ext>
            </a:extLst>
          </p:cNvPr>
          <p:cNvCxnSpPr>
            <a:cxnSpLocks/>
          </p:cNvCxnSpPr>
          <p:nvPr/>
        </p:nvCxnSpPr>
        <p:spPr>
          <a:xfrm>
            <a:off x="54212" y="2819313"/>
            <a:ext cx="1208357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C034C6A-43D2-6A21-0FEB-3FDA69A82012}"/>
              </a:ext>
            </a:extLst>
          </p:cNvPr>
          <p:cNvSpPr/>
          <p:nvPr/>
        </p:nvSpPr>
        <p:spPr>
          <a:xfrm>
            <a:off x="10389162" y="982554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Data Node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9BE353-E247-1834-1AFB-6DCE98AEDDE1}"/>
              </a:ext>
            </a:extLst>
          </p:cNvPr>
          <p:cNvSpPr/>
          <p:nvPr/>
        </p:nvSpPr>
        <p:spPr>
          <a:xfrm>
            <a:off x="10389162" y="3301019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Data Node 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47A3E5-6BC6-230E-CD6E-815A8A3F8C9F}"/>
              </a:ext>
            </a:extLst>
          </p:cNvPr>
          <p:cNvSpPr/>
          <p:nvPr/>
        </p:nvSpPr>
        <p:spPr>
          <a:xfrm>
            <a:off x="10389162" y="5241277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Data Node 3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631F2F3-79E0-7D0B-32C9-12AC01A19B0E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10179301" y="1652601"/>
            <a:ext cx="209861" cy="3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38958C-B26A-9425-A47F-9B56D7B1A99D}"/>
              </a:ext>
            </a:extLst>
          </p:cNvPr>
          <p:cNvSpPr txBox="1"/>
          <p:nvPr/>
        </p:nvSpPr>
        <p:spPr>
          <a:xfrm>
            <a:off x="1668042" y="1298847"/>
            <a:ext cx="84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</a:t>
            </a:r>
            <a:endParaRPr lang="de-DE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7047A00-9417-A862-30B4-E4840C0E2184}"/>
              </a:ext>
            </a:extLst>
          </p:cNvPr>
          <p:cNvSpPr txBox="1"/>
          <p:nvPr/>
        </p:nvSpPr>
        <p:spPr>
          <a:xfrm>
            <a:off x="4142398" y="1313590"/>
            <a:ext cx="15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 Data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76E0A3F-5C4E-164E-103F-69F60A9CDB4A}"/>
              </a:ext>
            </a:extLst>
          </p:cNvPr>
          <p:cNvSpPr txBox="1"/>
          <p:nvPr/>
        </p:nvSpPr>
        <p:spPr>
          <a:xfrm>
            <a:off x="7170445" y="1313590"/>
            <a:ext cx="15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319B1F8F-CB95-C5F4-9E28-8C9A4146770B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16200000" flipH="1">
            <a:off x="9048602" y="2630505"/>
            <a:ext cx="1644981" cy="1036140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8F225D0A-AE35-35D0-18F3-29CA0CA11EEE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8078473" y="3600634"/>
            <a:ext cx="3585239" cy="1036140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5F73F77F-B8D7-BEAB-1924-182D7EB28DDD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880228" y="2312660"/>
            <a:ext cx="2273898" cy="960662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D1F6E2C9-9DE7-202B-D82D-75CF3D0A9BF9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-112957" y="3300859"/>
            <a:ext cx="4255284" cy="965646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FC50CAB-3C47-B2B4-B507-29725344B0C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200911" y="1682922"/>
            <a:ext cx="573123" cy="2247294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3389CB32-9B54-B42A-82B1-9B92C113DF7B}"/>
              </a:ext>
            </a:extLst>
          </p:cNvPr>
          <p:cNvCxnSpPr>
            <a:cxnSpLocks/>
          </p:cNvCxnSpPr>
          <p:nvPr/>
        </p:nvCxnSpPr>
        <p:spPr>
          <a:xfrm flipV="1">
            <a:off x="7216895" y="3920194"/>
            <a:ext cx="557140" cy="1976313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Thümmler, Christian</dc:creator>
  <cp:lastModifiedBy>Thümmler, Christian</cp:lastModifiedBy>
  <cp:revision>17</cp:revision>
  <dcterms:created xsi:type="dcterms:W3CDTF">2024-07-22T06:24:38Z</dcterms:created>
  <dcterms:modified xsi:type="dcterms:W3CDTF">2024-07-22T13:41:56Z</dcterms:modified>
</cp:coreProperties>
</file>