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63333"/>
  </p:normalViewPr>
  <p:slideViewPr>
    <p:cSldViewPr snapToGrid="0" snapToObjects="1">
      <p:cViewPr varScale="1">
        <p:scale>
          <a:sx n="78" d="100"/>
          <a:sy n="78" d="100"/>
        </p:scale>
        <p:origin x="1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712FC-3D85-E44F-8297-F9661B58D62C}" type="datetimeFigureOut">
              <a:rPr lang="en-US" smtClean="0"/>
              <a:t>9/4/20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29FF2-064F-1141-9A81-4B32CBA81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4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Defining Problem As Stated</a:t>
            </a:r>
          </a:p>
          <a:p>
            <a:r>
              <a:rPr lang="en-US" dirty="0"/>
              <a:t>From that problem as defined, what we have done is to determine the price of ticket in the context of the ticket price of our competitors</a:t>
            </a:r>
          </a:p>
          <a:p>
            <a:r>
              <a:rPr lang="en-US" dirty="0"/>
              <a:t>Explain how we got our final ticket value with our analysis</a:t>
            </a:r>
          </a:p>
          <a:p>
            <a:r>
              <a:rPr lang="en-US" dirty="0"/>
              <a:t>Our model predicts ticket price of a function of other characteristics of the resort</a:t>
            </a:r>
          </a:p>
          <a:p>
            <a:r>
              <a:rPr lang="en-US" dirty="0"/>
              <a:t>We inputted characteristics of Big Mountain using our data to get results</a:t>
            </a:r>
          </a:p>
          <a:p>
            <a:r>
              <a:rPr lang="en-US" dirty="0"/>
              <a:t>We need to talk about the confidence of our results and why they should believe our analysis</a:t>
            </a:r>
          </a:p>
          <a:p>
            <a:r>
              <a:rPr lang="en-US" dirty="0"/>
              <a:t>For regression problems, we study the residual/error of the test set</a:t>
            </a:r>
          </a:p>
          <a:p>
            <a:r>
              <a:rPr lang="en-US" dirty="0"/>
              <a:t>Study the distribution of the error</a:t>
            </a:r>
          </a:p>
          <a:p>
            <a:r>
              <a:rPr lang="en-US" dirty="0"/>
              <a:t>We need to give them the worst case scenario of our predictions to let them know how accurate the modeling 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29FF2-064F-1141-9A81-4B32CBA81F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8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45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94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16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84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51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12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05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95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31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37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82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9/4/20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6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DB8845-DF92-4E45-8D9E-939D2C5C09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60" b="42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20564-99B9-4B46-BCAC-373766574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r>
              <a:rPr lang="en-US" sz="3400" dirty="0"/>
              <a:t>Big Mountain Ski Resort:</a:t>
            </a:r>
            <a:br>
              <a:rPr lang="en-US" sz="3400" dirty="0"/>
            </a:br>
            <a:r>
              <a:rPr lang="en-US" sz="3400" dirty="0"/>
              <a:t>An Additional Chair Lift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4EC9B-F800-E042-9AF4-E2994CAA8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065146"/>
            <a:ext cx="4023359" cy="1208141"/>
          </a:xfrm>
        </p:spPr>
        <p:txBody>
          <a:bodyPr>
            <a:normAutofit/>
          </a:bodyPr>
          <a:lstStyle/>
          <a:p>
            <a:r>
              <a:rPr lang="en-US" dirty="0"/>
              <a:t>By: Jason Zhou</a:t>
            </a:r>
          </a:p>
        </p:txBody>
      </p:sp>
    </p:spTree>
    <p:extLst>
      <p:ext uri="{BB962C8B-B14F-4D97-AF65-F5344CB8AC3E}">
        <p14:creationId xmlns:p14="http://schemas.microsoft.com/office/powerpoint/2010/main" val="3553881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A272-C8D8-0E40-B0C2-ECB4CE79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BCA81-F1EE-A34F-9EF2-DB6E3E9053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Big Mountain Resort has installed an additional chair lift</a:t>
            </a:r>
          </a:p>
          <a:p>
            <a:r>
              <a:rPr lang="en-US" dirty="0"/>
              <a:t>Need to cut back on expenses or increase sources of revenue to make up for the cost</a:t>
            </a:r>
          </a:p>
        </p:txBody>
      </p:sp>
      <p:pic>
        <p:nvPicPr>
          <p:cNvPr id="8" name="Content Placeholder 7" descr="A picture containing outdoor, snow, skiing, transport&#10;&#10;Description automatically generated">
            <a:extLst>
              <a:ext uri="{FF2B5EF4-FFF2-40B4-BE49-F238E27FC236}">
                <a16:creationId xmlns:a16="http://schemas.microsoft.com/office/drawing/2014/main" id="{92FEA642-2150-4444-B986-DC438FC071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8630" y="1468512"/>
            <a:ext cx="4705170" cy="3920975"/>
          </a:xfrm>
        </p:spPr>
      </p:pic>
    </p:spTree>
    <p:extLst>
      <p:ext uri="{BB962C8B-B14F-4D97-AF65-F5344CB8AC3E}">
        <p14:creationId xmlns:p14="http://schemas.microsoft.com/office/powerpoint/2010/main" val="276278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59D0-CE38-5143-9DC2-07F812ED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756DCB-2691-7A44-9364-6B2AD3DA21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 an additional ski run to the resort</a:t>
            </a:r>
          </a:p>
          <a:p>
            <a:r>
              <a:rPr lang="en-US" dirty="0"/>
              <a:t>Increase vertical drop (difference in elevation from base to summit) by 150 feet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A8BF8-06EF-C547-984A-BDEB60B62D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Other Findings:</a:t>
            </a:r>
          </a:p>
          <a:p>
            <a:r>
              <a:rPr lang="en-US" dirty="0"/>
              <a:t>Increasing the length of a run doesn’t change anything</a:t>
            </a:r>
          </a:p>
          <a:p>
            <a:r>
              <a:rPr lang="en-US" dirty="0"/>
              <a:t>Closing down the least used ski runs doesn’t change anything</a:t>
            </a:r>
          </a:p>
        </p:txBody>
      </p:sp>
    </p:spTree>
    <p:extLst>
      <p:ext uri="{BB962C8B-B14F-4D97-AF65-F5344CB8AC3E}">
        <p14:creationId xmlns:p14="http://schemas.microsoft.com/office/powerpoint/2010/main" val="404381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C0B3-E0BC-AA49-8415-9E867F30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Foundation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0838A1-AEEA-7F4A-8405-497E57E92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set up our model to analyze ticket pricing as a function of other data metrics of other competing ski resorts across the country</a:t>
            </a:r>
          </a:p>
          <a:p>
            <a:r>
              <a:rPr lang="en-US" dirty="0"/>
              <a:t>Used a 70-30 train-test split on our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3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9308-AB81-854C-8DDF-CB03D606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95A55-B37B-6D4F-9BF9-4556B3422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  <a:p>
            <a:r>
              <a:rPr lang="en-US" dirty="0"/>
              <a:t>MAE (Mean Absolute Error) of about 9.5, meaning ticket price predictions will at most be off by around $9.50</a:t>
            </a:r>
          </a:p>
        </p:txBody>
      </p:sp>
    </p:spTree>
    <p:extLst>
      <p:ext uri="{BB962C8B-B14F-4D97-AF65-F5344CB8AC3E}">
        <p14:creationId xmlns:p14="http://schemas.microsoft.com/office/powerpoint/2010/main" val="178067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9E0C-733C-0B4F-BC97-D6281FC7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1D296-9135-3C45-B55F-9E36AC992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Tested 4 scenarios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Closing least used runs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run + install new chairlift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run + install new chairlift + add 2 acres of snow making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Extend length of longest run + add 4 acres of snow making</a:t>
            </a:r>
          </a:p>
          <a:p>
            <a:r>
              <a:rPr lang="en-US" dirty="0"/>
              <a:t>Conclusions</a:t>
            </a:r>
          </a:p>
          <a:p>
            <a:pPr lvl="1"/>
            <a:r>
              <a:rPr lang="en-US" dirty="0"/>
              <a:t>Closing runs doesn’t increase revenue</a:t>
            </a:r>
          </a:p>
          <a:p>
            <a:pPr lvl="1"/>
            <a:r>
              <a:rPr lang="en-US" dirty="0"/>
              <a:t>Adding runs doesn’t increase revenue</a:t>
            </a:r>
          </a:p>
          <a:p>
            <a:pPr lvl="1"/>
            <a:r>
              <a:rPr lang="en-US" dirty="0"/>
              <a:t>Adding acres of snow making doesn’t increase revenue</a:t>
            </a:r>
          </a:p>
          <a:p>
            <a:pPr lvl="1"/>
            <a:r>
              <a:rPr lang="en-US" dirty="0"/>
              <a:t>Installing a new chairlift DOES increase revenue</a:t>
            </a:r>
          </a:p>
        </p:txBody>
      </p:sp>
    </p:spTree>
    <p:extLst>
      <p:ext uri="{BB962C8B-B14F-4D97-AF65-F5344CB8AC3E}">
        <p14:creationId xmlns:p14="http://schemas.microsoft.com/office/powerpoint/2010/main" val="152758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DE72-9909-C140-A456-F5CBDEC30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04B10-F189-E144-A00A-E48D763E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Stick to just installing the additional chairlift and nothing else</a:t>
            </a:r>
          </a:p>
          <a:p>
            <a:r>
              <a:rPr lang="en-US" dirty="0"/>
              <a:t>Raise ticket price by $2.00 to make up for the cost of </a:t>
            </a:r>
            <a:r>
              <a:rPr lang="en-US"/>
              <a:t>the chair lift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4944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10178</TotalTime>
  <Words>371</Words>
  <Application>Microsoft Macintosh PowerPoint</Application>
  <PresentationFormat>Widescreen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Nova</vt:lpstr>
      <vt:lpstr>GradientVTI</vt:lpstr>
      <vt:lpstr>Big Mountain Ski Resort: An Additional Chair Lift</vt:lpstr>
      <vt:lpstr>The Problem</vt:lpstr>
      <vt:lpstr>Recommendations</vt:lpstr>
      <vt:lpstr>Modeling Foundation</vt:lpstr>
      <vt:lpstr>Model Type</vt:lpstr>
      <vt:lpstr>Model Analysis</vt:lpstr>
      <vt:lpstr>Conclusion and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Ski Resort: An Additional Chair Lift</dc:title>
  <dc:creator>jasonz4</dc:creator>
  <cp:lastModifiedBy>jasonz4</cp:lastModifiedBy>
  <cp:revision>11</cp:revision>
  <dcterms:created xsi:type="dcterms:W3CDTF">2020-09-04T17:59:27Z</dcterms:created>
  <dcterms:modified xsi:type="dcterms:W3CDTF">2020-09-11T19:38:25Z</dcterms:modified>
</cp:coreProperties>
</file>