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3333"/>
  </p:normalViewPr>
  <p:slideViewPr>
    <p:cSldViewPr snapToGrid="0" snapToObjects="1">
      <p:cViewPr varScale="1">
        <p:scale>
          <a:sx n="78" d="100"/>
          <a:sy n="78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12FC-3D85-E44F-8297-F9661B58D62C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29FF2-064F-1141-9A81-4B32CBA81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Problem As Stated</a:t>
            </a:r>
          </a:p>
          <a:p>
            <a:r>
              <a:rPr lang="en-US" dirty="0"/>
              <a:t>From that problem as defined, what we have done is to determine the price of ticket in the context of the ticket price of our competitors</a:t>
            </a:r>
          </a:p>
          <a:p>
            <a:r>
              <a:rPr lang="en-US" dirty="0"/>
              <a:t>Explain how we got our final ticket value with our analysis</a:t>
            </a:r>
          </a:p>
          <a:p>
            <a:r>
              <a:rPr lang="en-US" dirty="0"/>
              <a:t>Our model predicts ticket price of a function of other characteristics of the resort</a:t>
            </a:r>
          </a:p>
          <a:p>
            <a:r>
              <a:rPr lang="en-US" dirty="0"/>
              <a:t>We inputted characteristics of Big Mountain using our data to get results</a:t>
            </a:r>
          </a:p>
          <a:p>
            <a:r>
              <a:rPr lang="en-US" dirty="0"/>
              <a:t>We need to talk about the confidence of our results and why they should believe our analysis</a:t>
            </a:r>
          </a:p>
          <a:p>
            <a:r>
              <a:rPr lang="en-US" dirty="0"/>
              <a:t>For regression problems, we study the residual/error of the test set</a:t>
            </a:r>
          </a:p>
          <a:p>
            <a:r>
              <a:rPr lang="en-US" dirty="0"/>
              <a:t>Study the distribution of the error</a:t>
            </a:r>
          </a:p>
          <a:p>
            <a:r>
              <a:rPr lang="en-US" dirty="0"/>
              <a:t>We need to give them the worst case scenario of our predictions to let them know how accurate the modeling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29FF2-064F-1141-9A81-4B32CBA81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4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6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1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1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2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B8845-DF92-4E45-8D9E-939D2C5C0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0" b="42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0564-99B9-4B46-BCAC-37376657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400" dirty="0"/>
              <a:t>Big Mountain Ski Resort:</a:t>
            </a:r>
            <a:br>
              <a:rPr lang="en-US" sz="3400" dirty="0"/>
            </a:br>
            <a:r>
              <a:rPr lang="en-US" sz="3400" dirty="0"/>
              <a:t>An Additional Chair Lift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4EC9B-F800-E042-9AF4-E2994CAA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r>
              <a:rPr lang="en-US" dirty="0"/>
              <a:t>By: Jason Zhou</a:t>
            </a:r>
          </a:p>
        </p:txBody>
      </p:sp>
    </p:spTree>
    <p:extLst>
      <p:ext uri="{BB962C8B-B14F-4D97-AF65-F5344CB8AC3E}">
        <p14:creationId xmlns:p14="http://schemas.microsoft.com/office/powerpoint/2010/main" val="3553881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A272-C8D8-0E40-B0C2-ECB4CE7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A81-F1EE-A34F-9EF2-DB6E3E905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Big Mountain Resort has installed an additional chair lift</a:t>
            </a:r>
          </a:p>
          <a:p>
            <a:r>
              <a:rPr lang="en-US" dirty="0"/>
              <a:t>Need to cut back on expenses or increase sources of revenue to make up for the cost</a:t>
            </a:r>
          </a:p>
        </p:txBody>
      </p:sp>
      <p:pic>
        <p:nvPicPr>
          <p:cNvPr id="8" name="Content Placeholder 7" descr="A picture containing outdoor, snow, skiing, transport&#10;&#10;Description automatically generated">
            <a:extLst>
              <a:ext uri="{FF2B5EF4-FFF2-40B4-BE49-F238E27FC236}">
                <a16:creationId xmlns:a16="http://schemas.microsoft.com/office/drawing/2014/main" id="{92FEA642-2150-4444-B986-DC438FC07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630" y="1468512"/>
            <a:ext cx="4705170" cy="3920975"/>
          </a:xfrm>
        </p:spPr>
      </p:pic>
    </p:spTree>
    <p:extLst>
      <p:ext uri="{BB962C8B-B14F-4D97-AF65-F5344CB8AC3E}">
        <p14:creationId xmlns:p14="http://schemas.microsoft.com/office/powerpoint/2010/main" val="27627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9D0-CE38-5143-9DC2-07F812ED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56DCB-2691-7A44-9364-6B2AD3DA2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an additional ski run to the resort</a:t>
            </a:r>
          </a:p>
          <a:p>
            <a:r>
              <a:rPr lang="en-US" dirty="0"/>
              <a:t>Increase vertical drop (difference in elevation from base to summit) by 150 feet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A8BF8-06EF-C547-984A-BDEB60B62D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Findings:</a:t>
            </a:r>
          </a:p>
          <a:p>
            <a:r>
              <a:rPr lang="en-US" dirty="0"/>
              <a:t>Increasing the length of a run doesn’t change anything</a:t>
            </a:r>
          </a:p>
          <a:p>
            <a:r>
              <a:rPr lang="en-US" dirty="0"/>
              <a:t>Closing down the least used ski runs doesn’t change anything</a:t>
            </a:r>
          </a:p>
        </p:txBody>
      </p:sp>
    </p:spTree>
    <p:extLst>
      <p:ext uri="{BB962C8B-B14F-4D97-AF65-F5344CB8AC3E}">
        <p14:creationId xmlns:p14="http://schemas.microsoft.com/office/powerpoint/2010/main" val="40438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C0B3-E0BC-AA49-8415-9E867F30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Foundation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838A1-AEEA-7F4A-8405-497E57E9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up our model to analyze ticket pricing as a function of other data metrics of other competing ski resorts across the country</a:t>
            </a:r>
          </a:p>
          <a:p>
            <a:r>
              <a:rPr lang="en-US" dirty="0"/>
              <a:t>Used a 70-30 train-test split on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9308-AB81-854C-8DDF-CB03D606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5A55-B37B-6D4F-9BF9-4556B342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MAE (Mean Absolute Error) of about 9.5, meaning ticket price predictions will at most be off by around $9.50</a:t>
            </a:r>
          </a:p>
        </p:txBody>
      </p:sp>
    </p:spTree>
    <p:extLst>
      <p:ext uri="{BB962C8B-B14F-4D97-AF65-F5344CB8AC3E}">
        <p14:creationId xmlns:p14="http://schemas.microsoft.com/office/powerpoint/2010/main" val="17806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9E0C-733C-0B4F-BC97-D6281FC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D296-9135-3C45-B55F-9E36AC99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Tested 4 scenarios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Closing least used runs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run + install new chairlift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run + install new chairlift + add 2 acres of snow making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Extend length of longest run + add 4 acres of snow making</a:t>
            </a:r>
          </a:p>
          <a:p>
            <a:r>
              <a:rPr lang="en-US" dirty="0"/>
              <a:t>Conclusions</a:t>
            </a:r>
          </a:p>
          <a:p>
            <a:pPr lvl="1"/>
            <a:r>
              <a:rPr lang="en-US" dirty="0"/>
              <a:t>Closing runs doesn’t increase revenue</a:t>
            </a:r>
          </a:p>
          <a:p>
            <a:pPr lvl="1"/>
            <a:r>
              <a:rPr lang="en-US" dirty="0"/>
              <a:t>Adding runs doesn’t increase revenue</a:t>
            </a:r>
          </a:p>
          <a:p>
            <a:pPr lvl="1"/>
            <a:r>
              <a:rPr lang="en-US" dirty="0"/>
              <a:t>Adding acres of snow making doesn’t increase revenue</a:t>
            </a:r>
          </a:p>
          <a:p>
            <a:pPr lvl="1"/>
            <a:r>
              <a:rPr lang="en-US" dirty="0"/>
              <a:t>Installing a new chairlift DOES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152758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DE72-9909-C140-A456-F5CBDEC3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4B10-F189-E144-A00A-E48D763E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 to just installing the additional chairlift and nothing else</a:t>
            </a:r>
          </a:p>
          <a:p>
            <a:r>
              <a:rPr lang="en-US" dirty="0"/>
              <a:t>Raise ticket price by $2.00 to make up for the cost of </a:t>
            </a:r>
            <a:r>
              <a:rPr lang="en-US"/>
              <a:t>the chair lift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494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10179</TotalTime>
  <Words>371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GradientVTI</vt:lpstr>
      <vt:lpstr>Big Mountain Ski Resort: An Additional Chair Lift</vt:lpstr>
      <vt:lpstr>The Problem</vt:lpstr>
      <vt:lpstr>Recommendations</vt:lpstr>
      <vt:lpstr>Modeling Foundation</vt:lpstr>
      <vt:lpstr>Model Type</vt:lpstr>
      <vt:lpstr>Model Analysis</vt:lpstr>
      <vt:lpstr>Conclusion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Resort: An Additional Chair Lift</dc:title>
  <dc:creator>jasonz4</dc:creator>
  <cp:lastModifiedBy>jasonz4</cp:lastModifiedBy>
  <cp:revision>11</cp:revision>
  <dcterms:created xsi:type="dcterms:W3CDTF">2020-09-04T17:59:27Z</dcterms:created>
  <dcterms:modified xsi:type="dcterms:W3CDTF">2020-09-11T19:38:34Z</dcterms:modified>
</cp:coreProperties>
</file>