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71" r:id="rId13"/>
    <p:sldId id="269" r:id="rId14"/>
    <p:sldId id="268" r:id="rId15"/>
    <p:sldId id="272" r:id="rId16"/>
    <p:sldId id="26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1570C-7D56-4708-B335-F75F8DCBEB2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D9506-E052-4944-827A-37407C4D8FF2}">
      <dgm:prSet/>
      <dgm:spPr/>
      <dgm:t>
        <a:bodyPr/>
        <a:lstStyle/>
        <a:p>
          <a:r>
            <a:rPr lang="en-US"/>
            <a:t>Treat problem as binary classification problem, two classes “positive (0)” and “negative (1)”</a:t>
          </a:r>
        </a:p>
      </dgm:t>
    </dgm:pt>
    <dgm:pt modelId="{251BFD0D-9672-46B3-905B-59E29AEE3008}" type="parTrans" cxnId="{ED0D135E-0607-4451-8703-CF51E73E6E34}">
      <dgm:prSet/>
      <dgm:spPr/>
      <dgm:t>
        <a:bodyPr/>
        <a:lstStyle/>
        <a:p>
          <a:endParaRPr lang="en-US"/>
        </a:p>
      </dgm:t>
    </dgm:pt>
    <dgm:pt modelId="{6C301DA0-F363-455F-ABD8-8086BD48A8FB}" type="sibTrans" cxnId="{ED0D135E-0607-4451-8703-CF51E73E6E3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FD2C536-5DC1-4B22-8DED-197EE09C1C65}">
      <dgm:prSet/>
      <dgm:spPr/>
      <dgm:t>
        <a:bodyPr/>
        <a:lstStyle/>
        <a:p>
          <a:r>
            <a:rPr lang="en-US"/>
            <a:t>Extract tweets corresponding to each game, based on hashtags. Separate into three distinct data sets</a:t>
          </a:r>
        </a:p>
      </dgm:t>
    </dgm:pt>
    <dgm:pt modelId="{875C5FA6-2949-4699-9B03-59BCFAFFFD66}" type="parTrans" cxnId="{62D37EF0-D239-4667-AD47-D61BB364B06A}">
      <dgm:prSet/>
      <dgm:spPr/>
      <dgm:t>
        <a:bodyPr/>
        <a:lstStyle/>
        <a:p>
          <a:endParaRPr lang="en-US"/>
        </a:p>
      </dgm:t>
    </dgm:pt>
    <dgm:pt modelId="{B7F3ABD7-A123-4B7F-A4D0-5291C26FEE41}" type="sibTrans" cxnId="{62D37EF0-D239-4667-AD47-D61BB364B06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E2B750B-D3B3-4722-A01C-6035ADB835FD}">
      <dgm:prSet/>
      <dgm:spPr/>
      <dgm:t>
        <a:bodyPr/>
        <a:lstStyle/>
        <a:p>
          <a:r>
            <a:rPr lang="en-US"/>
            <a:t>Label tweets using python package TextBlob, TextBlob takes a string and outputs polarity score between -1.0 and 1.0.  Scores &gt;= 0 categorized as positive, scores &lt; 0 categorized as negative</a:t>
          </a:r>
        </a:p>
      </dgm:t>
    </dgm:pt>
    <dgm:pt modelId="{166B77DB-B00E-43D0-8445-4BCA699725F7}" type="parTrans" cxnId="{2742FA6B-B94B-4FB2-A46D-D2B114D7297B}">
      <dgm:prSet/>
      <dgm:spPr/>
      <dgm:t>
        <a:bodyPr/>
        <a:lstStyle/>
        <a:p>
          <a:endParaRPr lang="en-US"/>
        </a:p>
      </dgm:t>
    </dgm:pt>
    <dgm:pt modelId="{AB76D0A7-8C4B-4CA7-95FD-A9A647196449}" type="sibTrans" cxnId="{2742FA6B-B94B-4FB2-A46D-D2B114D7297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6C02380-7886-4137-8B14-7BCB5B7E5EE8}">
      <dgm:prSet/>
      <dgm:spPr/>
      <dgm:t>
        <a:bodyPr/>
        <a:lstStyle/>
        <a:p>
          <a:r>
            <a:rPr lang="en-US" dirty="0"/>
            <a:t>Train classification models for each game, choose best performing model for each game</a:t>
          </a:r>
        </a:p>
      </dgm:t>
    </dgm:pt>
    <dgm:pt modelId="{523CC286-924B-4DCE-A433-DA4F0440D83A}" type="parTrans" cxnId="{E83CFE2A-89B9-4707-B15F-DC5C13FD717E}">
      <dgm:prSet/>
      <dgm:spPr/>
      <dgm:t>
        <a:bodyPr/>
        <a:lstStyle/>
        <a:p>
          <a:endParaRPr lang="en-US"/>
        </a:p>
      </dgm:t>
    </dgm:pt>
    <dgm:pt modelId="{1C513C06-6E94-4AEB-8E3D-9DB5E8967B40}" type="sibTrans" cxnId="{E83CFE2A-89B9-4707-B15F-DC5C13FD717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A1116FC-B7CE-4602-9FC9-AE16B6B898C9}">
      <dgm:prSet/>
      <dgm:spPr/>
      <dgm:t>
        <a:bodyPr/>
        <a:lstStyle/>
        <a:p>
          <a:r>
            <a:rPr lang="en-US" dirty="0"/>
            <a:t>Set aside sample of data set to manually label using my own judgment, compare model labeling to mine, evaluate models based on classification report scores</a:t>
          </a:r>
        </a:p>
      </dgm:t>
    </dgm:pt>
    <dgm:pt modelId="{6830BB96-6CE8-40F4-8748-ADDE98B62935}" type="parTrans" cxnId="{907A87D6-3A04-45E5-9E83-F33541FEBD85}">
      <dgm:prSet/>
      <dgm:spPr/>
      <dgm:t>
        <a:bodyPr/>
        <a:lstStyle/>
        <a:p>
          <a:endParaRPr lang="en-US"/>
        </a:p>
      </dgm:t>
    </dgm:pt>
    <dgm:pt modelId="{8091FBA3-EAF3-4E8E-90D7-3655D7064A76}" type="sibTrans" cxnId="{907A87D6-3A04-45E5-9E83-F33541FEBD8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A60B36F-42CC-364D-BF46-F3614B374E01}" type="pres">
      <dgm:prSet presAssocID="{CA11570C-7D56-4708-B335-F75F8DCBEB27}" presName="Name0" presStyleCnt="0">
        <dgm:presLayoutVars>
          <dgm:animLvl val="lvl"/>
          <dgm:resizeHandles val="exact"/>
        </dgm:presLayoutVars>
      </dgm:prSet>
      <dgm:spPr/>
    </dgm:pt>
    <dgm:pt modelId="{D75BB5E1-BB53-164A-9A94-7CF2EA0071BA}" type="pres">
      <dgm:prSet presAssocID="{074D9506-E052-4944-827A-37407C4D8FF2}" presName="compositeNode" presStyleCnt="0">
        <dgm:presLayoutVars>
          <dgm:bulletEnabled val="1"/>
        </dgm:presLayoutVars>
      </dgm:prSet>
      <dgm:spPr/>
    </dgm:pt>
    <dgm:pt modelId="{06C42D8F-67CD-B045-B127-297660F38E25}" type="pres">
      <dgm:prSet presAssocID="{074D9506-E052-4944-827A-37407C4D8FF2}" presName="bgRect" presStyleLbl="bgAccFollowNode1" presStyleIdx="0" presStyleCnt="5"/>
      <dgm:spPr/>
    </dgm:pt>
    <dgm:pt modelId="{311D7320-A26C-FC4D-BC3B-5D281400B74B}" type="pres">
      <dgm:prSet presAssocID="{6C301DA0-F363-455F-ABD8-8086BD48A8F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5523AE6-3AF7-BD4A-BDF8-89F51344A597}" type="pres">
      <dgm:prSet presAssocID="{074D9506-E052-4944-827A-37407C4D8FF2}" presName="bottomLine" presStyleLbl="alignNode1" presStyleIdx="1" presStyleCnt="10">
        <dgm:presLayoutVars/>
      </dgm:prSet>
      <dgm:spPr/>
    </dgm:pt>
    <dgm:pt modelId="{1F6B88E3-BB49-4B4D-99ED-33CF7E1FB3F1}" type="pres">
      <dgm:prSet presAssocID="{074D9506-E052-4944-827A-37407C4D8FF2}" presName="nodeText" presStyleLbl="bgAccFollowNode1" presStyleIdx="0" presStyleCnt="5">
        <dgm:presLayoutVars>
          <dgm:bulletEnabled val="1"/>
        </dgm:presLayoutVars>
      </dgm:prSet>
      <dgm:spPr/>
    </dgm:pt>
    <dgm:pt modelId="{38CAFB44-B488-FA46-8F9C-D9033542EF7C}" type="pres">
      <dgm:prSet presAssocID="{6C301DA0-F363-455F-ABD8-8086BD48A8FB}" presName="sibTrans" presStyleCnt="0"/>
      <dgm:spPr/>
    </dgm:pt>
    <dgm:pt modelId="{FE7FEA67-4B26-BF40-9F1B-666EDDB3BFF8}" type="pres">
      <dgm:prSet presAssocID="{EFD2C536-5DC1-4B22-8DED-197EE09C1C65}" presName="compositeNode" presStyleCnt="0">
        <dgm:presLayoutVars>
          <dgm:bulletEnabled val="1"/>
        </dgm:presLayoutVars>
      </dgm:prSet>
      <dgm:spPr/>
    </dgm:pt>
    <dgm:pt modelId="{CAC536AB-0AC1-F540-B3B3-B47D65D14E84}" type="pres">
      <dgm:prSet presAssocID="{EFD2C536-5DC1-4B22-8DED-197EE09C1C65}" presName="bgRect" presStyleLbl="bgAccFollowNode1" presStyleIdx="1" presStyleCnt="5"/>
      <dgm:spPr/>
    </dgm:pt>
    <dgm:pt modelId="{AD58AE43-F4A4-5045-8C25-2C2F52322842}" type="pres">
      <dgm:prSet presAssocID="{B7F3ABD7-A123-4B7F-A4D0-5291C26FEE4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B5FB6B0-C5A8-FE4E-ABE8-63AF6140B96D}" type="pres">
      <dgm:prSet presAssocID="{EFD2C536-5DC1-4B22-8DED-197EE09C1C65}" presName="bottomLine" presStyleLbl="alignNode1" presStyleIdx="3" presStyleCnt="10">
        <dgm:presLayoutVars/>
      </dgm:prSet>
      <dgm:spPr/>
    </dgm:pt>
    <dgm:pt modelId="{B6423186-D5BE-8849-AEEA-7B6137854E92}" type="pres">
      <dgm:prSet presAssocID="{EFD2C536-5DC1-4B22-8DED-197EE09C1C65}" presName="nodeText" presStyleLbl="bgAccFollowNode1" presStyleIdx="1" presStyleCnt="5">
        <dgm:presLayoutVars>
          <dgm:bulletEnabled val="1"/>
        </dgm:presLayoutVars>
      </dgm:prSet>
      <dgm:spPr/>
    </dgm:pt>
    <dgm:pt modelId="{CBE93F85-A60C-CC4B-8F2A-70D1D3032984}" type="pres">
      <dgm:prSet presAssocID="{B7F3ABD7-A123-4B7F-A4D0-5291C26FEE41}" presName="sibTrans" presStyleCnt="0"/>
      <dgm:spPr/>
    </dgm:pt>
    <dgm:pt modelId="{4D4B43B8-0925-474E-A79E-03E0789DA0C1}" type="pres">
      <dgm:prSet presAssocID="{5E2B750B-D3B3-4722-A01C-6035ADB835FD}" presName="compositeNode" presStyleCnt="0">
        <dgm:presLayoutVars>
          <dgm:bulletEnabled val="1"/>
        </dgm:presLayoutVars>
      </dgm:prSet>
      <dgm:spPr/>
    </dgm:pt>
    <dgm:pt modelId="{14337D88-AA18-1342-ADC6-54A44425FC19}" type="pres">
      <dgm:prSet presAssocID="{5E2B750B-D3B3-4722-A01C-6035ADB835FD}" presName="bgRect" presStyleLbl="bgAccFollowNode1" presStyleIdx="2" presStyleCnt="5"/>
      <dgm:spPr/>
    </dgm:pt>
    <dgm:pt modelId="{C98DD556-BDC5-8741-B6DE-A38BDC64167D}" type="pres">
      <dgm:prSet presAssocID="{AB76D0A7-8C4B-4CA7-95FD-A9A64719644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AE041FE-6285-C24D-9FE7-4ABF2C28D7A6}" type="pres">
      <dgm:prSet presAssocID="{5E2B750B-D3B3-4722-A01C-6035ADB835FD}" presName="bottomLine" presStyleLbl="alignNode1" presStyleIdx="5" presStyleCnt="10">
        <dgm:presLayoutVars/>
      </dgm:prSet>
      <dgm:spPr/>
    </dgm:pt>
    <dgm:pt modelId="{F5B77D30-EA35-D54D-B208-92FC08BD1495}" type="pres">
      <dgm:prSet presAssocID="{5E2B750B-D3B3-4722-A01C-6035ADB835FD}" presName="nodeText" presStyleLbl="bgAccFollowNode1" presStyleIdx="2" presStyleCnt="5">
        <dgm:presLayoutVars>
          <dgm:bulletEnabled val="1"/>
        </dgm:presLayoutVars>
      </dgm:prSet>
      <dgm:spPr/>
    </dgm:pt>
    <dgm:pt modelId="{FE29EBC0-D28E-5546-BDD8-49D218010A34}" type="pres">
      <dgm:prSet presAssocID="{AB76D0A7-8C4B-4CA7-95FD-A9A647196449}" presName="sibTrans" presStyleCnt="0"/>
      <dgm:spPr/>
    </dgm:pt>
    <dgm:pt modelId="{F028AB7D-29FA-F54F-86B4-D436EEE3DF65}" type="pres">
      <dgm:prSet presAssocID="{96C02380-7886-4137-8B14-7BCB5B7E5EE8}" presName="compositeNode" presStyleCnt="0">
        <dgm:presLayoutVars>
          <dgm:bulletEnabled val="1"/>
        </dgm:presLayoutVars>
      </dgm:prSet>
      <dgm:spPr/>
    </dgm:pt>
    <dgm:pt modelId="{92B0D441-EB09-7043-AC98-11BE4A3B5AF3}" type="pres">
      <dgm:prSet presAssocID="{96C02380-7886-4137-8B14-7BCB5B7E5EE8}" presName="bgRect" presStyleLbl="bgAccFollowNode1" presStyleIdx="3" presStyleCnt="5"/>
      <dgm:spPr/>
    </dgm:pt>
    <dgm:pt modelId="{3511A163-F548-D043-8F45-D802C5103AD7}" type="pres">
      <dgm:prSet presAssocID="{1C513C06-6E94-4AEB-8E3D-9DB5E8967B40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6110F52-7C13-2B47-97FC-4288A8E76353}" type="pres">
      <dgm:prSet presAssocID="{96C02380-7886-4137-8B14-7BCB5B7E5EE8}" presName="bottomLine" presStyleLbl="alignNode1" presStyleIdx="7" presStyleCnt="10">
        <dgm:presLayoutVars/>
      </dgm:prSet>
      <dgm:spPr/>
    </dgm:pt>
    <dgm:pt modelId="{82723F80-782F-2540-A744-7C712089446A}" type="pres">
      <dgm:prSet presAssocID="{96C02380-7886-4137-8B14-7BCB5B7E5EE8}" presName="nodeText" presStyleLbl="bgAccFollowNode1" presStyleIdx="3" presStyleCnt="5">
        <dgm:presLayoutVars>
          <dgm:bulletEnabled val="1"/>
        </dgm:presLayoutVars>
      </dgm:prSet>
      <dgm:spPr/>
    </dgm:pt>
    <dgm:pt modelId="{2F94CE9A-C914-A34D-9960-C1E30C8884AE}" type="pres">
      <dgm:prSet presAssocID="{1C513C06-6E94-4AEB-8E3D-9DB5E8967B40}" presName="sibTrans" presStyleCnt="0"/>
      <dgm:spPr/>
    </dgm:pt>
    <dgm:pt modelId="{4ADA3156-7C14-E843-B341-F3F1719CD4C1}" type="pres">
      <dgm:prSet presAssocID="{4A1116FC-B7CE-4602-9FC9-AE16B6B898C9}" presName="compositeNode" presStyleCnt="0">
        <dgm:presLayoutVars>
          <dgm:bulletEnabled val="1"/>
        </dgm:presLayoutVars>
      </dgm:prSet>
      <dgm:spPr/>
    </dgm:pt>
    <dgm:pt modelId="{A1B8406E-3A76-2D4F-BEB1-6A5690D66DCF}" type="pres">
      <dgm:prSet presAssocID="{4A1116FC-B7CE-4602-9FC9-AE16B6B898C9}" presName="bgRect" presStyleLbl="bgAccFollowNode1" presStyleIdx="4" presStyleCnt="5"/>
      <dgm:spPr/>
    </dgm:pt>
    <dgm:pt modelId="{995809A1-012E-B049-9855-955D4EECB7D0}" type="pres">
      <dgm:prSet presAssocID="{8091FBA3-EAF3-4E8E-90D7-3655D7064A7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4485C4A-D86A-4D4A-BDDC-0FDBA191185E}" type="pres">
      <dgm:prSet presAssocID="{4A1116FC-B7CE-4602-9FC9-AE16B6B898C9}" presName="bottomLine" presStyleLbl="alignNode1" presStyleIdx="9" presStyleCnt="10">
        <dgm:presLayoutVars/>
      </dgm:prSet>
      <dgm:spPr/>
    </dgm:pt>
    <dgm:pt modelId="{28F9BEDC-4D9F-5D4C-B300-0A3D4E0AA1F6}" type="pres">
      <dgm:prSet presAssocID="{4A1116FC-B7CE-4602-9FC9-AE16B6B898C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793CF11-CC76-564B-A3ED-30373BFC260A}" type="presOf" srcId="{EFD2C536-5DC1-4B22-8DED-197EE09C1C65}" destId="{B6423186-D5BE-8849-AEEA-7B6137854E92}" srcOrd="1" destOrd="0" presId="urn:microsoft.com/office/officeart/2016/7/layout/BasicLinearProcessNumbered"/>
    <dgm:cxn modelId="{E0E5D419-507E-DF49-A85C-62B447246A58}" type="presOf" srcId="{074D9506-E052-4944-827A-37407C4D8FF2}" destId="{1F6B88E3-BB49-4B4D-99ED-33CF7E1FB3F1}" srcOrd="1" destOrd="0" presId="urn:microsoft.com/office/officeart/2016/7/layout/BasicLinearProcessNumbered"/>
    <dgm:cxn modelId="{D9E98120-2F68-C34A-BBC7-92C8468560B6}" type="presOf" srcId="{5E2B750B-D3B3-4722-A01C-6035ADB835FD}" destId="{14337D88-AA18-1342-ADC6-54A44425FC19}" srcOrd="0" destOrd="0" presId="urn:microsoft.com/office/officeart/2016/7/layout/BasicLinearProcessNumbered"/>
    <dgm:cxn modelId="{E83CFE2A-89B9-4707-B15F-DC5C13FD717E}" srcId="{CA11570C-7D56-4708-B335-F75F8DCBEB27}" destId="{96C02380-7886-4137-8B14-7BCB5B7E5EE8}" srcOrd="3" destOrd="0" parTransId="{523CC286-924B-4DCE-A433-DA4F0440D83A}" sibTransId="{1C513C06-6E94-4AEB-8E3D-9DB5E8967B40}"/>
    <dgm:cxn modelId="{7DC5FA38-9B7B-934C-BE03-0FBEC330E949}" type="presOf" srcId="{AB76D0A7-8C4B-4CA7-95FD-A9A647196449}" destId="{C98DD556-BDC5-8741-B6DE-A38BDC64167D}" srcOrd="0" destOrd="0" presId="urn:microsoft.com/office/officeart/2016/7/layout/BasicLinearProcessNumbered"/>
    <dgm:cxn modelId="{6C97FB3F-7E58-7A47-A1E8-F88B37BC2A7C}" type="presOf" srcId="{5E2B750B-D3B3-4722-A01C-6035ADB835FD}" destId="{F5B77D30-EA35-D54D-B208-92FC08BD1495}" srcOrd="1" destOrd="0" presId="urn:microsoft.com/office/officeart/2016/7/layout/BasicLinearProcessNumbered"/>
    <dgm:cxn modelId="{D63C8A4C-9296-C141-BF00-68E4FF37F4BE}" type="presOf" srcId="{6C301DA0-F363-455F-ABD8-8086BD48A8FB}" destId="{311D7320-A26C-FC4D-BC3B-5D281400B74B}" srcOrd="0" destOrd="0" presId="urn:microsoft.com/office/officeart/2016/7/layout/BasicLinearProcessNumbered"/>
    <dgm:cxn modelId="{793B894D-3595-3042-8285-2A14545BB87A}" type="presOf" srcId="{4A1116FC-B7CE-4602-9FC9-AE16B6B898C9}" destId="{A1B8406E-3A76-2D4F-BEB1-6A5690D66DCF}" srcOrd="0" destOrd="0" presId="urn:microsoft.com/office/officeart/2016/7/layout/BasicLinearProcessNumbered"/>
    <dgm:cxn modelId="{D497255C-D1EB-1543-934A-99B7D2AC8E1C}" type="presOf" srcId="{8091FBA3-EAF3-4E8E-90D7-3655D7064A76}" destId="{995809A1-012E-B049-9855-955D4EECB7D0}" srcOrd="0" destOrd="0" presId="urn:microsoft.com/office/officeart/2016/7/layout/BasicLinearProcessNumbered"/>
    <dgm:cxn modelId="{ED0D135E-0607-4451-8703-CF51E73E6E34}" srcId="{CA11570C-7D56-4708-B335-F75F8DCBEB27}" destId="{074D9506-E052-4944-827A-37407C4D8FF2}" srcOrd="0" destOrd="0" parTransId="{251BFD0D-9672-46B3-905B-59E29AEE3008}" sibTransId="{6C301DA0-F363-455F-ABD8-8086BD48A8FB}"/>
    <dgm:cxn modelId="{8E9BEB61-764C-BC4E-A063-DAB862EADFDA}" type="presOf" srcId="{1C513C06-6E94-4AEB-8E3D-9DB5E8967B40}" destId="{3511A163-F548-D043-8F45-D802C5103AD7}" srcOrd="0" destOrd="0" presId="urn:microsoft.com/office/officeart/2016/7/layout/BasicLinearProcessNumbered"/>
    <dgm:cxn modelId="{2742FA6B-B94B-4FB2-A46D-D2B114D7297B}" srcId="{CA11570C-7D56-4708-B335-F75F8DCBEB27}" destId="{5E2B750B-D3B3-4722-A01C-6035ADB835FD}" srcOrd="2" destOrd="0" parTransId="{166B77DB-B00E-43D0-8445-4BCA699725F7}" sibTransId="{AB76D0A7-8C4B-4CA7-95FD-A9A647196449}"/>
    <dgm:cxn modelId="{C410F26D-C195-924E-9B83-32BA31CC54AB}" type="presOf" srcId="{96C02380-7886-4137-8B14-7BCB5B7E5EE8}" destId="{82723F80-782F-2540-A744-7C712089446A}" srcOrd="1" destOrd="0" presId="urn:microsoft.com/office/officeart/2016/7/layout/BasicLinearProcessNumbered"/>
    <dgm:cxn modelId="{DAA95375-718B-D44B-AC10-0D6DE6D7E8DF}" type="presOf" srcId="{96C02380-7886-4137-8B14-7BCB5B7E5EE8}" destId="{92B0D441-EB09-7043-AC98-11BE4A3B5AF3}" srcOrd="0" destOrd="0" presId="urn:microsoft.com/office/officeart/2016/7/layout/BasicLinearProcessNumbered"/>
    <dgm:cxn modelId="{96F8EB77-FFF1-1E4A-B4A9-97E42F626191}" type="presOf" srcId="{B7F3ABD7-A123-4B7F-A4D0-5291C26FEE41}" destId="{AD58AE43-F4A4-5045-8C25-2C2F52322842}" srcOrd="0" destOrd="0" presId="urn:microsoft.com/office/officeart/2016/7/layout/BasicLinearProcessNumbered"/>
    <dgm:cxn modelId="{052E0883-EF5C-4A46-955E-FA22CAFB20EE}" type="presOf" srcId="{EFD2C536-5DC1-4B22-8DED-197EE09C1C65}" destId="{CAC536AB-0AC1-F540-B3B3-B47D65D14E84}" srcOrd="0" destOrd="0" presId="urn:microsoft.com/office/officeart/2016/7/layout/BasicLinearProcessNumbered"/>
    <dgm:cxn modelId="{9D160A86-2B42-C64C-9EF0-7A4AFD9F3F61}" type="presOf" srcId="{4A1116FC-B7CE-4602-9FC9-AE16B6B898C9}" destId="{28F9BEDC-4D9F-5D4C-B300-0A3D4E0AA1F6}" srcOrd="1" destOrd="0" presId="urn:microsoft.com/office/officeart/2016/7/layout/BasicLinearProcessNumbered"/>
    <dgm:cxn modelId="{4AD96D9D-0807-2147-8845-645168D048DD}" type="presOf" srcId="{074D9506-E052-4944-827A-37407C4D8FF2}" destId="{06C42D8F-67CD-B045-B127-297660F38E25}" srcOrd="0" destOrd="0" presId="urn:microsoft.com/office/officeart/2016/7/layout/BasicLinearProcessNumbered"/>
    <dgm:cxn modelId="{907A87D6-3A04-45E5-9E83-F33541FEBD85}" srcId="{CA11570C-7D56-4708-B335-F75F8DCBEB27}" destId="{4A1116FC-B7CE-4602-9FC9-AE16B6B898C9}" srcOrd="4" destOrd="0" parTransId="{6830BB96-6CE8-40F4-8748-ADDE98B62935}" sibTransId="{8091FBA3-EAF3-4E8E-90D7-3655D7064A76}"/>
    <dgm:cxn modelId="{62D37EF0-D239-4667-AD47-D61BB364B06A}" srcId="{CA11570C-7D56-4708-B335-F75F8DCBEB27}" destId="{EFD2C536-5DC1-4B22-8DED-197EE09C1C65}" srcOrd="1" destOrd="0" parTransId="{875C5FA6-2949-4699-9B03-59BCFAFFFD66}" sibTransId="{B7F3ABD7-A123-4B7F-A4D0-5291C26FEE41}"/>
    <dgm:cxn modelId="{4D3FC9FB-6B67-CF4D-A3F1-18B5503CE294}" type="presOf" srcId="{CA11570C-7D56-4708-B335-F75F8DCBEB27}" destId="{EA60B36F-42CC-364D-BF46-F3614B374E01}" srcOrd="0" destOrd="0" presId="urn:microsoft.com/office/officeart/2016/7/layout/BasicLinearProcessNumbered"/>
    <dgm:cxn modelId="{3EB8BE04-9695-CD4F-8A21-FCCD1262B00F}" type="presParOf" srcId="{EA60B36F-42CC-364D-BF46-F3614B374E01}" destId="{D75BB5E1-BB53-164A-9A94-7CF2EA0071BA}" srcOrd="0" destOrd="0" presId="urn:microsoft.com/office/officeart/2016/7/layout/BasicLinearProcessNumbered"/>
    <dgm:cxn modelId="{5F054EB8-1990-D64E-ABF1-67B1003513BC}" type="presParOf" srcId="{D75BB5E1-BB53-164A-9A94-7CF2EA0071BA}" destId="{06C42D8F-67CD-B045-B127-297660F38E25}" srcOrd="0" destOrd="0" presId="urn:microsoft.com/office/officeart/2016/7/layout/BasicLinearProcessNumbered"/>
    <dgm:cxn modelId="{719BD904-5D8B-0E49-9D89-CC358240B629}" type="presParOf" srcId="{D75BB5E1-BB53-164A-9A94-7CF2EA0071BA}" destId="{311D7320-A26C-FC4D-BC3B-5D281400B74B}" srcOrd="1" destOrd="0" presId="urn:microsoft.com/office/officeart/2016/7/layout/BasicLinearProcessNumbered"/>
    <dgm:cxn modelId="{010ECC54-016C-4944-896D-F235631BD6AB}" type="presParOf" srcId="{D75BB5E1-BB53-164A-9A94-7CF2EA0071BA}" destId="{15523AE6-3AF7-BD4A-BDF8-89F51344A597}" srcOrd="2" destOrd="0" presId="urn:microsoft.com/office/officeart/2016/7/layout/BasicLinearProcessNumbered"/>
    <dgm:cxn modelId="{B14D822C-70A2-304E-928C-41BF513B55FC}" type="presParOf" srcId="{D75BB5E1-BB53-164A-9A94-7CF2EA0071BA}" destId="{1F6B88E3-BB49-4B4D-99ED-33CF7E1FB3F1}" srcOrd="3" destOrd="0" presId="urn:microsoft.com/office/officeart/2016/7/layout/BasicLinearProcessNumbered"/>
    <dgm:cxn modelId="{0F1E06C4-171B-D047-BD48-3DE9114C5406}" type="presParOf" srcId="{EA60B36F-42CC-364D-BF46-F3614B374E01}" destId="{38CAFB44-B488-FA46-8F9C-D9033542EF7C}" srcOrd="1" destOrd="0" presId="urn:microsoft.com/office/officeart/2016/7/layout/BasicLinearProcessNumbered"/>
    <dgm:cxn modelId="{BE5CDEC2-63E1-964A-A174-8F059EA7C22D}" type="presParOf" srcId="{EA60B36F-42CC-364D-BF46-F3614B374E01}" destId="{FE7FEA67-4B26-BF40-9F1B-666EDDB3BFF8}" srcOrd="2" destOrd="0" presId="urn:microsoft.com/office/officeart/2016/7/layout/BasicLinearProcessNumbered"/>
    <dgm:cxn modelId="{81797DF8-4A9E-614D-BAA9-072B58050B0F}" type="presParOf" srcId="{FE7FEA67-4B26-BF40-9F1B-666EDDB3BFF8}" destId="{CAC536AB-0AC1-F540-B3B3-B47D65D14E84}" srcOrd="0" destOrd="0" presId="urn:microsoft.com/office/officeart/2016/7/layout/BasicLinearProcessNumbered"/>
    <dgm:cxn modelId="{873AFBFD-E161-BC4E-AED2-D025038B0D58}" type="presParOf" srcId="{FE7FEA67-4B26-BF40-9F1B-666EDDB3BFF8}" destId="{AD58AE43-F4A4-5045-8C25-2C2F52322842}" srcOrd="1" destOrd="0" presId="urn:microsoft.com/office/officeart/2016/7/layout/BasicLinearProcessNumbered"/>
    <dgm:cxn modelId="{4FDFD441-4FBE-A44C-8B8D-2FCD62E9A8A7}" type="presParOf" srcId="{FE7FEA67-4B26-BF40-9F1B-666EDDB3BFF8}" destId="{9B5FB6B0-C5A8-FE4E-ABE8-63AF6140B96D}" srcOrd="2" destOrd="0" presId="urn:microsoft.com/office/officeart/2016/7/layout/BasicLinearProcessNumbered"/>
    <dgm:cxn modelId="{83010A87-48B3-BE43-BC83-3D862A8CDE5F}" type="presParOf" srcId="{FE7FEA67-4B26-BF40-9F1B-666EDDB3BFF8}" destId="{B6423186-D5BE-8849-AEEA-7B6137854E92}" srcOrd="3" destOrd="0" presId="urn:microsoft.com/office/officeart/2016/7/layout/BasicLinearProcessNumbered"/>
    <dgm:cxn modelId="{F5CF7FB7-0C13-F946-B281-136484964517}" type="presParOf" srcId="{EA60B36F-42CC-364D-BF46-F3614B374E01}" destId="{CBE93F85-A60C-CC4B-8F2A-70D1D3032984}" srcOrd="3" destOrd="0" presId="urn:microsoft.com/office/officeart/2016/7/layout/BasicLinearProcessNumbered"/>
    <dgm:cxn modelId="{09B5CFC6-F878-224B-832C-EBA820E3ED70}" type="presParOf" srcId="{EA60B36F-42CC-364D-BF46-F3614B374E01}" destId="{4D4B43B8-0925-474E-A79E-03E0789DA0C1}" srcOrd="4" destOrd="0" presId="urn:microsoft.com/office/officeart/2016/7/layout/BasicLinearProcessNumbered"/>
    <dgm:cxn modelId="{817D3CFC-9301-494B-AB5F-EA6631BA899B}" type="presParOf" srcId="{4D4B43B8-0925-474E-A79E-03E0789DA0C1}" destId="{14337D88-AA18-1342-ADC6-54A44425FC19}" srcOrd="0" destOrd="0" presId="urn:microsoft.com/office/officeart/2016/7/layout/BasicLinearProcessNumbered"/>
    <dgm:cxn modelId="{FE4B7691-BBEC-0E45-9B01-299E6ED76779}" type="presParOf" srcId="{4D4B43B8-0925-474E-A79E-03E0789DA0C1}" destId="{C98DD556-BDC5-8741-B6DE-A38BDC64167D}" srcOrd="1" destOrd="0" presId="urn:microsoft.com/office/officeart/2016/7/layout/BasicLinearProcessNumbered"/>
    <dgm:cxn modelId="{E8CDD725-8201-CE48-B289-16DA16C90910}" type="presParOf" srcId="{4D4B43B8-0925-474E-A79E-03E0789DA0C1}" destId="{5AE041FE-6285-C24D-9FE7-4ABF2C28D7A6}" srcOrd="2" destOrd="0" presId="urn:microsoft.com/office/officeart/2016/7/layout/BasicLinearProcessNumbered"/>
    <dgm:cxn modelId="{C2BBC3DA-BAE2-7545-92CB-E0E826683C2C}" type="presParOf" srcId="{4D4B43B8-0925-474E-A79E-03E0789DA0C1}" destId="{F5B77D30-EA35-D54D-B208-92FC08BD1495}" srcOrd="3" destOrd="0" presId="urn:microsoft.com/office/officeart/2016/7/layout/BasicLinearProcessNumbered"/>
    <dgm:cxn modelId="{7E3867FD-1A3A-654C-AE21-6C7FE03FEFAA}" type="presParOf" srcId="{EA60B36F-42CC-364D-BF46-F3614B374E01}" destId="{FE29EBC0-D28E-5546-BDD8-49D218010A34}" srcOrd="5" destOrd="0" presId="urn:microsoft.com/office/officeart/2016/7/layout/BasicLinearProcessNumbered"/>
    <dgm:cxn modelId="{0189390E-C1E5-7F44-A349-A673E24C64BC}" type="presParOf" srcId="{EA60B36F-42CC-364D-BF46-F3614B374E01}" destId="{F028AB7D-29FA-F54F-86B4-D436EEE3DF65}" srcOrd="6" destOrd="0" presId="urn:microsoft.com/office/officeart/2016/7/layout/BasicLinearProcessNumbered"/>
    <dgm:cxn modelId="{7F5A2518-C9F4-5C4D-BDCC-22F4FC8F4DED}" type="presParOf" srcId="{F028AB7D-29FA-F54F-86B4-D436EEE3DF65}" destId="{92B0D441-EB09-7043-AC98-11BE4A3B5AF3}" srcOrd="0" destOrd="0" presId="urn:microsoft.com/office/officeart/2016/7/layout/BasicLinearProcessNumbered"/>
    <dgm:cxn modelId="{CA5AA0B1-A93D-E748-9A41-F595CE7699D4}" type="presParOf" srcId="{F028AB7D-29FA-F54F-86B4-D436EEE3DF65}" destId="{3511A163-F548-D043-8F45-D802C5103AD7}" srcOrd="1" destOrd="0" presId="urn:microsoft.com/office/officeart/2016/7/layout/BasicLinearProcessNumbered"/>
    <dgm:cxn modelId="{EF8C15E8-62BB-D841-87AE-BDB474E1BB47}" type="presParOf" srcId="{F028AB7D-29FA-F54F-86B4-D436EEE3DF65}" destId="{76110F52-7C13-2B47-97FC-4288A8E76353}" srcOrd="2" destOrd="0" presId="urn:microsoft.com/office/officeart/2016/7/layout/BasicLinearProcessNumbered"/>
    <dgm:cxn modelId="{CC9C311F-21B5-4244-AE2B-1D0EFC8DA3DD}" type="presParOf" srcId="{F028AB7D-29FA-F54F-86B4-D436EEE3DF65}" destId="{82723F80-782F-2540-A744-7C712089446A}" srcOrd="3" destOrd="0" presId="urn:microsoft.com/office/officeart/2016/7/layout/BasicLinearProcessNumbered"/>
    <dgm:cxn modelId="{E46AA64E-4FD0-9042-96B5-ADB474788A18}" type="presParOf" srcId="{EA60B36F-42CC-364D-BF46-F3614B374E01}" destId="{2F94CE9A-C914-A34D-9960-C1E30C8884AE}" srcOrd="7" destOrd="0" presId="urn:microsoft.com/office/officeart/2016/7/layout/BasicLinearProcessNumbered"/>
    <dgm:cxn modelId="{F0064E59-BAB0-864B-A8FD-1C3B7240C7DB}" type="presParOf" srcId="{EA60B36F-42CC-364D-BF46-F3614B374E01}" destId="{4ADA3156-7C14-E843-B341-F3F1719CD4C1}" srcOrd="8" destOrd="0" presId="urn:microsoft.com/office/officeart/2016/7/layout/BasicLinearProcessNumbered"/>
    <dgm:cxn modelId="{2D160D60-A7CA-A643-A2AC-9CD6E07B9139}" type="presParOf" srcId="{4ADA3156-7C14-E843-B341-F3F1719CD4C1}" destId="{A1B8406E-3A76-2D4F-BEB1-6A5690D66DCF}" srcOrd="0" destOrd="0" presId="urn:microsoft.com/office/officeart/2016/7/layout/BasicLinearProcessNumbered"/>
    <dgm:cxn modelId="{3EAEC781-CE16-A441-90A0-48AE3A68A980}" type="presParOf" srcId="{4ADA3156-7C14-E843-B341-F3F1719CD4C1}" destId="{995809A1-012E-B049-9855-955D4EECB7D0}" srcOrd="1" destOrd="0" presId="urn:microsoft.com/office/officeart/2016/7/layout/BasicLinearProcessNumbered"/>
    <dgm:cxn modelId="{7B7D89A9-FD5F-EB42-BFBF-D36501CDB026}" type="presParOf" srcId="{4ADA3156-7C14-E843-B341-F3F1719CD4C1}" destId="{94485C4A-D86A-4D4A-BDDC-0FDBA191185E}" srcOrd="2" destOrd="0" presId="urn:microsoft.com/office/officeart/2016/7/layout/BasicLinearProcessNumbered"/>
    <dgm:cxn modelId="{2663D478-58F2-4944-B9B6-A5CD1C2470DD}" type="presParOf" srcId="{4ADA3156-7C14-E843-B341-F3F1719CD4C1}" destId="{28F9BEDC-4D9F-5D4C-B300-0A3D4E0AA1F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929A7-6267-4600-8C4B-588CD92E900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41D5BD-9FF4-44F4-BFE2-BE5F689B6BE4}">
      <dgm:prSet/>
      <dgm:spPr/>
      <dgm:t>
        <a:bodyPr/>
        <a:lstStyle/>
        <a:p>
          <a:r>
            <a:rPr lang="en-US" b="1" u="sng" dirty="0"/>
            <a:t>LogisticRegression: </a:t>
          </a:r>
        </a:p>
        <a:p>
          <a:r>
            <a:rPr lang="en-US" dirty="0"/>
            <a:t>solvers, c_values</a:t>
          </a:r>
        </a:p>
      </dgm:t>
    </dgm:pt>
    <dgm:pt modelId="{1AEC11EA-7664-43BA-822C-E28544912325}" type="parTrans" cxnId="{97BC06AB-D3F9-42D1-AE3C-C556C60A49CE}">
      <dgm:prSet/>
      <dgm:spPr/>
      <dgm:t>
        <a:bodyPr/>
        <a:lstStyle/>
        <a:p>
          <a:endParaRPr lang="en-US"/>
        </a:p>
      </dgm:t>
    </dgm:pt>
    <dgm:pt modelId="{09475304-82AA-4C8F-9CAB-C41801E77986}" type="sibTrans" cxnId="{97BC06AB-D3F9-42D1-AE3C-C556C60A49CE}">
      <dgm:prSet/>
      <dgm:spPr/>
      <dgm:t>
        <a:bodyPr/>
        <a:lstStyle/>
        <a:p>
          <a:endParaRPr lang="en-US"/>
        </a:p>
      </dgm:t>
    </dgm:pt>
    <dgm:pt modelId="{FEED284B-9A1E-435E-BC61-0581B17B1CC1}">
      <dgm:prSet/>
      <dgm:spPr/>
      <dgm:t>
        <a:bodyPr/>
        <a:lstStyle/>
        <a:p>
          <a:r>
            <a:rPr lang="en-US" b="1" u="sng" dirty="0"/>
            <a:t>RandomForestClassifier: </a:t>
          </a:r>
        </a:p>
        <a:p>
          <a:r>
            <a:rPr lang="en-US" b="0" u="none" dirty="0"/>
            <a:t>n_estimators</a:t>
          </a:r>
          <a:r>
            <a:rPr lang="en-US" dirty="0"/>
            <a:t>, max_features</a:t>
          </a:r>
        </a:p>
      </dgm:t>
    </dgm:pt>
    <dgm:pt modelId="{01A2AA4D-EF75-4D66-9E54-8F825EEEDFFB}" type="parTrans" cxnId="{FCDCF863-1F8A-4FCE-B7F1-B3A22A43FB9A}">
      <dgm:prSet/>
      <dgm:spPr/>
      <dgm:t>
        <a:bodyPr/>
        <a:lstStyle/>
        <a:p>
          <a:endParaRPr lang="en-US"/>
        </a:p>
      </dgm:t>
    </dgm:pt>
    <dgm:pt modelId="{849DA8C7-BBA8-41AA-BD16-4A9DFAFEA903}" type="sibTrans" cxnId="{FCDCF863-1F8A-4FCE-B7F1-B3A22A43FB9A}">
      <dgm:prSet/>
      <dgm:spPr/>
      <dgm:t>
        <a:bodyPr/>
        <a:lstStyle/>
        <a:p>
          <a:endParaRPr lang="en-US"/>
        </a:p>
      </dgm:t>
    </dgm:pt>
    <dgm:pt modelId="{68D26A05-B1E6-4D83-98F6-3BEA86BF796D}">
      <dgm:prSet/>
      <dgm:spPr/>
      <dgm:t>
        <a:bodyPr/>
        <a:lstStyle/>
        <a:p>
          <a:r>
            <a:rPr lang="en-US" b="1" u="sng" dirty="0"/>
            <a:t>XGBClassifier: </a:t>
          </a:r>
        </a:p>
        <a:p>
          <a:r>
            <a:rPr lang="en-US" dirty="0"/>
            <a:t>n_estimators, learning_rate</a:t>
          </a:r>
        </a:p>
      </dgm:t>
    </dgm:pt>
    <dgm:pt modelId="{F54BE6DE-823D-46FB-966B-62DC81A904CB}" type="parTrans" cxnId="{DA3DD8D4-6782-4F28-801A-FCF799B1A0F8}">
      <dgm:prSet/>
      <dgm:spPr/>
      <dgm:t>
        <a:bodyPr/>
        <a:lstStyle/>
        <a:p>
          <a:endParaRPr lang="en-US"/>
        </a:p>
      </dgm:t>
    </dgm:pt>
    <dgm:pt modelId="{F6BE7CE8-91E7-4265-AAC7-8DA6FB1476CA}" type="sibTrans" cxnId="{DA3DD8D4-6782-4F28-801A-FCF799B1A0F8}">
      <dgm:prSet/>
      <dgm:spPr/>
      <dgm:t>
        <a:bodyPr/>
        <a:lstStyle/>
        <a:p>
          <a:endParaRPr lang="en-US"/>
        </a:p>
      </dgm:t>
    </dgm:pt>
    <dgm:pt modelId="{5259732D-A135-42F5-A25D-B6519CD1D834}">
      <dgm:prSet/>
      <dgm:spPr/>
      <dgm:t>
        <a:bodyPr/>
        <a:lstStyle/>
        <a:p>
          <a:r>
            <a:rPr lang="en-US" b="1" u="sng" dirty="0"/>
            <a:t>SVC: </a:t>
          </a:r>
        </a:p>
        <a:p>
          <a:r>
            <a:rPr lang="en-US" dirty="0"/>
            <a:t>kernel, C</a:t>
          </a:r>
        </a:p>
      </dgm:t>
    </dgm:pt>
    <dgm:pt modelId="{C31941EA-D0B4-4ED7-A6A6-63754D39A7C5}" type="parTrans" cxnId="{237E7BF6-2470-4135-88CE-630C7F950B25}">
      <dgm:prSet/>
      <dgm:spPr/>
      <dgm:t>
        <a:bodyPr/>
        <a:lstStyle/>
        <a:p>
          <a:endParaRPr lang="en-US"/>
        </a:p>
      </dgm:t>
    </dgm:pt>
    <dgm:pt modelId="{6CDF07AB-8A32-44A2-8A6B-E26175FD18E7}" type="sibTrans" cxnId="{237E7BF6-2470-4135-88CE-630C7F950B25}">
      <dgm:prSet/>
      <dgm:spPr/>
      <dgm:t>
        <a:bodyPr/>
        <a:lstStyle/>
        <a:p>
          <a:endParaRPr lang="en-US"/>
        </a:p>
      </dgm:t>
    </dgm:pt>
    <dgm:pt modelId="{64F7B2D7-7BB6-2C45-862C-CBA9BCB2AC13}" type="pres">
      <dgm:prSet presAssocID="{1DD929A7-6267-4600-8C4B-588CD92E9001}" presName="Name0" presStyleCnt="0">
        <dgm:presLayoutVars>
          <dgm:dir/>
          <dgm:resizeHandles val="exact"/>
        </dgm:presLayoutVars>
      </dgm:prSet>
      <dgm:spPr/>
    </dgm:pt>
    <dgm:pt modelId="{DC86EEE0-9E16-6C47-A1B0-FC3277297122}" type="pres">
      <dgm:prSet presAssocID="{A041D5BD-9FF4-44F4-BFE2-BE5F689B6BE4}" presName="node" presStyleLbl="node1" presStyleIdx="0" presStyleCnt="4">
        <dgm:presLayoutVars>
          <dgm:bulletEnabled val="1"/>
        </dgm:presLayoutVars>
      </dgm:prSet>
      <dgm:spPr/>
    </dgm:pt>
    <dgm:pt modelId="{BED14857-BFE6-234C-9643-A99BFB2FD1B9}" type="pres">
      <dgm:prSet presAssocID="{09475304-82AA-4C8F-9CAB-C41801E77986}" presName="sibTrans" presStyleLbl="sibTrans1D1" presStyleIdx="0" presStyleCnt="3"/>
      <dgm:spPr/>
    </dgm:pt>
    <dgm:pt modelId="{2E4940EC-6F50-E84F-A0A8-26DF9A134160}" type="pres">
      <dgm:prSet presAssocID="{09475304-82AA-4C8F-9CAB-C41801E77986}" presName="connectorText" presStyleLbl="sibTrans1D1" presStyleIdx="0" presStyleCnt="3"/>
      <dgm:spPr/>
    </dgm:pt>
    <dgm:pt modelId="{2A66BFA3-5D87-6940-86F9-B94077CA55FF}" type="pres">
      <dgm:prSet presAssocID="{FEED284B-9A1E-435E-BC61-0581B17B1CC1}" presName="node" presStyleLbl="node1" presStyleIdx="1" presStyleCnt="4">
        <dgm:presLayoutVars>
          <dgm:bulletEnabled val="1"/>
        </dgm:presLayoutVars>
      </dgm:prSet>
      <dgm:spPr/>
    </dgm:pt>
    <dgm:pt modelId="{E5831C02-A42E-0944-922E-799B1C91EB9B}" type="pres">
      <dgm:prSet presAssocID="{849DA8C7-BBA8-41AA-BD16-4A9DFAFEA903}" presName="sibTrans" presStyleLbl="sibTrans1D1" presStyleIdx="1" presStyleCnt="3"/>
      <dgm:spPr/>
    </dgm:pt>
    <dgm:pt modelId="{F28894D0-6820-154D-A7D8-8145E8376096}" type="pres">
      <dgm:prSet presAssocID="{849DA8C7-BBA8-41AA-BD16-4A9DFAFEA903}" presName="connectorText" presStyleLbl="sibTrans1D1" presStyleIdx="1" presStyleCnt="3"/>
      <dgm:spPr/>
    </dgm:pt>
    <dgm:pt modelId="{1E26147C-9C47-144D-B910-CDBD537FD2FE}" type="pres">
      <dgm:prSet presAssocID="{68D26A05-B1E6-4D83-98F6-3BEA86BF796D}" presName="node" presStyleLbl="node1" presStyleIdx="2" presStyleCnt="4">
        <dgm:presLayoutVars>
          <dgm:bulletEnabled val="1"/>
        </dgm:presLayoutVars>
      </dgm:prSet>
      <dgm:spPr/>
    </dgm:pt>
    <dgm:pt modelId="{2AE5A45F-B25C-9B45-AB0F-28D468AE1C09}" type="pres">
      <dgm:prSet presAssocID="{F6BE7CE8-91E7-4265-AAC7-8DA6FB1476CA}" presName="sibTrans" presStyleLbl="sibTrans1D1" presStyleIdx="2" presStyleCnt="3"/>
      <dgm:spPr/>
    </dgm:pt>
    <dgm:pt modelId="{124D3D2C-85FA-FB44-AD7F-7C93367482D9}" type="pres">
      <dgm:prSet presAssocID="{F6BE7CE8-91E7-4265-AAC7-8DA6FB1476CA}" presName="connectorText" presStyleLbl="sibTrans1D1" presStyleIdx="2" presStyleCnt="3"/>
      <dgm:spPr/>
    </dgm:pt>
    <dgm:pt modelId="{727FB740-2194-A94A-B5ED-F1431E6B1267}" type="pres">
      <dgm:prSet presAssocID="{5259732D-A135-42F5-A25D-B6519CD1D834}" presName="node" presStyleLbl="node1" presStyleIdx="3" presStyleCnt="4">
        <dgm:presLayoutVars>
          <dgm:bulletEnabled val="1"/>
        </dgm:presLayoutVars>
      </dgm:prSet>
      <dgm:spPr/>
    </dgm:pt>
  </dgm:ptLst>
  <dgm:cxnLst>
    <dgm:cxn modelId="{800E0C00-EEC9-9F42-A2B3-E1A1424449F1}" type="presOf" srcId="{F6BE7CE8-91E7-4265-AAC7-8DA6FB1476CA}" destId="{124D3D2C-85FA-FB44-AD7F-7C93367482D9}" srcOrd="1" destOrd="0" presId="urn:microsoft.com/office/officeart/2016/7/layout/RepeatingBendingProcessNew"/>
    <dgm:cxn modelId="{7667ED28-8B4D-9D43-96F8-257398653D2F}" type="presOf" srcId="{1DD929A7-6267-4600-8C4B-588CD92E9001}" destId="{64F7B2D7-7BB6-2C45-862C-CBA9BCB2AC13}" srcOrd="0" destOrd="0" presId="urn:microsoft.com/office/officeart/2016/7/layout/RepeatingBendingProcessNew"/>
    <dgm:cxn modelId="{FCDCF863-1F8A-4FCE-B7F1-B3A22A43FB9A}" srcId="{1DD929A7-6267-4600-8C4B-588CD92E9001}" destId="{FEED284B-9A1E-435E-BC61-0581B17B1CC1}" srcOrd="1" destOrd="0" parTransId="{01A2AA4D-EF75-4D66-9E54-8F825EEEDFFB}" sibTransId="{849DA8C7-BBA8-41AA-BD16-4A9DFAFEA903}"/>
    <dgm:cxn modelId="{B53E7B6C-04FF-9C46-BD88-9AB093A34B15}" type="presOf" srcId="{A041D5BD-9FF4-44F4-BFE2-BE5F689B6BE4}" destId="{DC86EEE0-9E16-6C47-A1B0-FC3277297122}" srcOrd="0" destOrd="0" presId="urn:microsoft.com/office/officeart/2016/7/layout/RepeatingBendingProcessNew"/>
    <dgm:cxn modelId="{3D4DC77C-4EBA-C240-AEC9-8B5B88B14434}" type="presOf" srcId="{849DA8C7-BBA8-41AA-BD16-4A9DFAFEA903}" destId="{E5831C02-A42E-0944-922E-799B1C91EB9B}" srcOrd="0" destOrd="0" presId="urn:microsoft.com/office/officeart/2016/7/layout/RepeatingBendingProcessNew"/>
    <dgm:cxn modelId="{00566789-BB1A-D646-BF28-B4BCF9C5F3BD}" type="presOf" srcId="{68D26A05-B1E6-4D83-98F6-3BEA86BF796D}" destId="{1E26147C-9C47-144D-B910-CDBD537FD2FE}" srcOrd="0" destOrd="0" presId="urn:microsoft.com/office/officeart/2016/7/layout/RepeatingBendingProcessNew"/>
    <dgm:cxn modelId="{0F4BBDA1-B468-724B-A51C-E0BACBEEAEC2}" type="presOf" srcId="{F6BE7CE8-91E7-4265-AAC7-8DA6FB1476CA}" destId="{2AE5A45F-B25C-9B45-AB0F-28D468AE1C09}" srcOrd="0" destOrd="0" presId="urn:microsoft.com/office/officeart/2016/7/layout/RepeatingBendingProcessNew"/>
    <dgm:cxn modelId="{97BC06AB-D3F9-42D1-AE3C-C556C60A49CE}" srcId="{1DD929A7-6267-4600-8C4B-588CD92E9001}" destId="{A041D5BD-9FF4-44F4-BFE2-BE5F689B6BE4}" srcOrd="0" destOrd="0" parTransId="{1AEC11EA-7664-43BA-822C-E28544912325}" sibTransId="{09475304-82AA-4C8F-9CAB-C41801E77986}"/>
    <dgm:cxn modelId="{DA2A51AB-55FA-8846-9AE2-F1174F308715}" type="presOf" srcId="{5259732D-A135-42F5-A25D-B6519CD1D834}" destId="{727FB740-2194-A94A-B5ED-F1431E6B1267}" srcOrd="0" destOrd="0" presId="urn:microsoft.com/office/officeart/2016/7/layout/RepeatingBendingProcessNew"/>
    <dgm:cxn modelId="{12EA8DB1-6E49-1B47-993F-0088253F4710}" type="presOf" srcId="{09475304-82AA-4C8F-9CAB-C41801E77986}" destId="{BED14857-BFE6-234C-9643-A99BFB2FD1B9}" srcOrd="0" destOrd="0" presId="urn:microsoft.com/office/officeart/2016/7/layout/RepeatingBendingProcessNew"/>
    <dgm:cxn modelId="{7BB2DBD3-B46D-3C49-AE41-724C4EE2D618}" type="presOf" srcId="{849DA8C7-BBA8-41AA-BD16-4A9DFAFEA903}" destId="{F28894D0-6820-154D-A7D8-8145E8376096}" srcOrd="1" destOrd="0" presId="urn:microsoft.com/office/officeart/2016/7/layout/RepeatingBendingProcessNew"/>
    <dgm:cxn modelId="{DA3DD8D4-6782-4F28-801A-FCF799B1A0F8}" srcId="{1DD929A7-6267-4600-8C4B-588CD92E9001}" destId="{68D26A05-B1E6-4D83-98F6-3BEA86BF796D}" srcOrd="2" destOrd="0" parTransId="{F54BE6DE-823D-46FB-966B-62DC81A904CB}" sibTransId="{F6BE7CE8-91E7-4265-AAC7-8DA6FB1476CA}"/>
    <dgm:cxn modelId="{354995E3-273F-CC48-8D68-C3BA6BD76619}" type="presOf" srcId="{FEED284B-9A1E-435E-BC61-0581B17B1CC1}" destId="{2A66BFA3-5D87-6940-86F9-B94077CA55FF}" srcOrd="0" destOrd="0" presId="urn:microsoft.com/office/officeart/2016/7/layout/RepeatingBendingProcessNew"/>
    <dgm:cxn modelId="{237E7BF6-2470-4135-88CE-630C7F950B25}" srcId="{1DD929A7-6267-4600-8C4B-588CD92E9001}" destId="{5259732D-A135-42F5-A25D-B6519CD1D834}" srcOrd="3" destOrd="0" parTransId="{C31941EA-D0B4-4ED7-A6A6-63754D39A7C5}" sibTransId="{6CDF07AB-8A32-44A2-8A6B-E26175FD18E7}"/>
    <dgm:cxn modelId="{0AECDAFE-B31A-FC4A-98EA-706B7D8A211A}" type="presOf" srcId="{09475304-82AA-4C8F-9CAB-C41801E77986}" destId="{2E4940EC-6F50-E84F-A0A8-26DF9A134160}" srcOrd="1" destOrd="0" presId="urn:microsoft.com/office/officeart/2016/7/layout/RepeatingBendingProcessNew"/>
    <dgm:cxn modelId="{B1F46A7C-417E-6448-9111-74D507B612AD}" type="presParOf" srcId="{64F7B2D7-7BB6-2C45-862C-CBA9BCB2AC13}" destId="{DC86EEE0-9E16-6C47-A1B0-FC3277297122}" srcOrd="0" destOrd="0" presId="urn:microsoft.com/office/officeart/2016/7/layout/RepeatingBendingProcessNew"/>
    <dgm:cxn modelId="{EF1E5EF0-BD5A-AC4D-9605-624F750B25F1}" type="presParOf" srcId="{64F7B2D7-7BB6-2C45-862C-CBA9BCB2AC13}" destId="{BED14857-BFE6-234C-9643-A99BFB2FD1B9}" srcOrd="1" destOrd="0" presId="urn:microsoft.com/office/officeart/2016/7/layout/RepeatingBendingProcessNew"/>
    <dgm:cxn modelId="{79967695-E6DA-5D4A-BD02-2325E9D34C2B}" type="presParOf" srcId="{BED14857-BFE6-234C-9643-A99BFB2FD1B9}" destId="{2E4940EC-6F50-E84F-A0A8-26DF9A134160}" srcOrd="0" destOrd="0" presId="urn:microsoft.com/office/officeart/2016/7/layout/RepeatingBendingProcessNew"/>
    <dgm:cxn modelId="{B82B408E-2EDF-AF41-A4ED-89FAA54D4917}" type="presParOf" srcId="{64F7B2D7-7BB6-2C45-862C-CBA9BCB2AC13}" destId="{2A66BFA3-5D87-6940-86F9-B94077CA55FF}" srcOrd="2" destOrd="0" presId="urn:microsoft.com/office/officeart/2016/7/layout/RepeatingBendingProcessNew"/>
    <dgm:cxn modelId="{99C63E62-C039-7445-972B-FF6EC62356B4}" type="presParOf" srcId="{64F7B2D7-7BB6-2C45-862C-CBA9BCB2AC13}" destId="{E5831C02-A42E-0944-922E-799B1C91EB9B}" srcOrd="3" destOrd="0" presId="urn:microsoft.com/office/officeart/2016/7/layout/RepeatingBendingProcessNew"/>
    <dgm:cxn modelId="{6F6E1679-64D0-CB44-80FB-A9A76C4D0A72}" type="presParOf" srcId="{E5831C02-A42E-0944-922E-799B1C91EB9B}" destId="{F28894D0-6820-154D-A7D8-8145E8376096}" srcOrd="0" destOrd="0" presId="urn:microsoft.com/office/officeart/2016/7/layout/RepeatingBendingProcessNew"/>
    <dgm:cxn modelId="{8582A7BE-55B0-D14E-BC64-3161393647F8}" type="presParOf" srcId="{64F7B2D7-7BB6-2C45-862C-CBA9BCB2AC13}" destId="{1E26147C-9C47-144D-B910-CDBD537FD2FE}" srcOrd="4" destOrd="0" presId="urn:microsoft.com/office/officeart/2016/7/layout/RepeatingBendingProcessNew"/>
    <dgm:cxn modelId="{94C361C0-2FC8-7B4F-84DC-734504A697E7}" type="presParOf" srcId="{64F7B2D7-7BB6-2C45-862C-CBA9BCB2AC13}" destId="{2AE5A45F-B25C-9B45-AB0F-28D468AE1C09}" srcOrd="5" destOrd="0" presId="urn:microsoft.com/office/officeart/2016/7/layout/RepeatingBendingProcessNew"/>
    <dgm:cxn modelId="{236B4684-DD99-C14A-8E75-2A87ACB5EB21}" type="presParOf" srcId="{2AE5A45F-B25C-9B45-AB0F-28D468AE1C09}" destId="{124D3D2C-85FA-FB44-AD7F-7C93367482D9}" srcOrd="0" destOrd="0" presId="urn:microsoft.com/office/officeart/2016/7/layout/RepeatingBendingProcessNew"/>
    <dgm:cxn modelId="{7DB3E2C6-DA60-2545-8483-B6B238AA5A66}" type="presParOf" srcId="{64F7B2D7-7BB6-2C45-862C-CBA9BCB2AC13}" destId="{727FB740-2194-A94A-B5ED-F1431E6B1267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598993-28BD-44CF-BAC6-1C0E42FC19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C06455-31F7-4793-BD66-98BDBD53923D}">
      <dgm:prSet/>
      <dgm:spPr/>
      <dgm:t>
        <a:bodyPr/>
        <a:lstStyle/>
        <a:p>
          <a:r>
            <a:rPr lang="en-US"/>
            <a:t>Processing and evaluating images as well</a:t>
          </a:r>
        </a:p>
      </dgm:t>
    </dgm:pt>
    <dgm:pt modelId="{FB06E23F-B12E-492A-8CD8-22D97574B6DF}" type="parTrans" cxnId="{77F61C2C-C842-44C6-AA11-ED0BA7A39A9E}">
      <dgm:prSet/>
      <dgm:spPr/>
      <dgm:t>
        <a:bodyPr/>
        <a:lstStyle/>
        <a:p>
          <a:endParaRPr lang="en-US"/>
        </a:p>
      </dgm:t>
    </dgm:pt>
    <dgm:pt modelId="{2E1ED126-4226-4F03-AEB4-FD3F41356E65}" type="sibTrans" cxnId="{77F61C2C-C842-44C6-AA11-ED0BA7A39A9E}">
      <dgm:prSet/>
      <dgm:spPr/>
      <dgm:t>
        <a:bodyPr/>
        <a:lstStyle/>
        <a:p>
          <a:endParaRPr lang="en-US"/>
        </a:p>
      </dgm:t>
    </dgm:pt>
    <dgm:pt modelId="{6D81ED4F-5CB4-4F12-B50E-7A4BA980A96A}">
      <dgm:prSet/>
      <dgm:spPr/>
      <dgm:t>
        <a:bodyPr/>
        <a:lstStyle/>
        <a:p>
          <a:r>
            <a:rPr lang="en-US"/>
            <a:t>More complex text representations than just bag-of-words representations, include phrases, sentence structure, grammar, punctuation</a:t>
          </a:r>
        </a:p>
      </dgm:t>
    </dgm:pt>
    <dgm:pt modelId="{EC2F0F7D-3038-4D01-B706-126A89786CEF}" type="parTrans" cxnId="{6782339D-DA95-49F0-9935-AC3CBDF66265}">
      <dgm:prSet/>
      <dgm:spPr/>
      <dgm:t>
        <a:bodyPr/>
        <a:lstStyle/>
        <a:p>
          <a:endParaRPr lang="en-US"/>
        </a:p>
      </dgm:t>
    </dgm:pt>
    <dgm:pt modelId="{EAFC6A30-C44B-4FA2-8764-DD06FDD2BEC2}" type="sibTrans" cxnId="{6782339D-DA95-49F0-9935-AC3CBDF66265}">
      <dgm:prSet/>
      <dgm:spPr/>
      <dgm:t>
        <a:bodyPr/>
        <a:lstStyle/>
        <a:p>
          <a:endParaRPr lang="en-US"/>
        </a:p>
      </dgm:t>
    </dgm:pt>
    <dgm:pt modelId="{54C41581-807A-4824-ACA7-EB67F6756EB8}">
      <dgm:prSet/>
      <dgm:spPr/>
      <dgm:t>
        <a:bodyPr/>
        <a:lstStyle/>
        <a:p>
          <a:r>
            <a:rPr lang="en-US"/>
            <a:t>Better sampling methods suited for working with imbalanced data</a:t>
          </a:r>
        </a:p>
      </dgm:t>
    </dgm:pt>
    <dgm:pt modelId="{2FF376D0-1053-41EA-9ACD-9801EF49C2D6}" type="parTrans" cxnId="{D36A189C-9BC1-4389-BD46-BA081A431546}">
      <dgm:prSet/>
      <dgm:spPr/>
      <dgm:t>
        <a:bodyPr/>
        <a:lstStyle/>
        <a:p>
          <a:endParaRPr lang="en-US"/>
        </a:p>
      </dgm:t>
    </dgm:pt>
    <dgm:pt modelId="{C43AE5C6-D5CC-4997-B66C-88AED175880C}" type="sibTrans" cxnId="{D36A189C-9BC1-4389-BD46-BA081A431546}">
      <dgm:prSet/>
      <dgm:spPr/>
      <dgm:t>
        <a:bodyPr/>
        <a:lstStyle/>
        <a:p>
          <a:endParaRPr lang="en-US"/>
        </a:p>
      </dgm:t>
    </dgm:pt>
    <dgm:pt modelId="{079A4094-B627-43B2-A515-6C59F0FABB20}">
      <dgm:prSet/>
      <dgm:spPr/>
      <dgm:t>
        <a:bodyPr/>
        <a:lstStyle/>
        <a:p>
          <a:r>
            <a:rPr lang="en-US"/>
            <a:t>Trying more models, tuning more hyperparameters</a:t>
          </a:r>
        </a:p>
      </dgm:t>
    </dgm:pt>
    <dgm:pt modelId="{4CA7F2FA-4D41-4AF8-AE33-9997BF4911E4}" type="parTrans" cxnId="{B803A24B-04B5-4130-97C2-45FEACDEC880}">
      <dgm:prSet/>
      <dgm:spPr/>
      <dgm:t>
        <a:bodyPr/>
        <a:lstStyle/>
        <a:p>
          <a:endParaRPr lang="en-US"/>
        </a:p>
      </dgm:t>
    </dgm:pt>
    <dgm:pt modelId="{679E8D7F-2781-4ECD-9C91-F594A1E6D182}" type="sibTrans" cxnId="{B803A24B-04B5-4130-97C2-45FEACDEC880}">
      <dgm:prSet/>
      <dgm:spPr/>
      <dgm:t>
        <a:bodyPr/>
        <a:lstStyle/>
        <a:p>
          <a:endParaRPr lang="en-US"/>
        </a:p>
      </dgm:t>
    </dgm:pt>
    <dgm:pt modelId="{81164E18-9B74-4E8C-9229-1E79BA9344C6}" type="pres">
      <dgm:prSet presAssocID="{59598993-28BD-44CF-BAC6-1C0E42FC19EE}" presName="root" presStyleCnt="0">
        <dgm:presLayoutVars>
          <dgm:dir/>
          <dgm:resizeHandles val="exact"/>
        </dgm:presLayoutVars>
      </dgm:prSet>
      <dgm:spPr/>
    </dgm:pt>
    <dgm:pt modelId="{24549BA8-A40C-41EE-9F79-94CAE34B9C75}" type="pres">
      <dgm:prSet presAssocID="{7BC06455-31F7-4793-BD66-98BDBD53923D}" presName="compNode" presStyleCnt="0"/>
      <dgm:spPr/>
    </dgm:pt>
    <dgm:pt modelId="{C8BD9F32-4139-4F13-B39F-1FABA9052616}" type="pres">
      <dgm:prSet presAssocID="{7BC06455-31F7-4793-BD66-98BDBD53923D}" presName="bgRect" presStyleLbl="bgShp" presStyleIdx="0" presStyleCnt="4"/>
      <dgm:spPr/>
    </dgm:pt>
    <dgm:pt modelId="{1C2E38D6-3707-4698-B7A3-338BC4D27516}" type="pres">
      <dgm:prSet presAssocID="{7BC06455-31F7-4793-BD66-98BDBD5392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3FE8AEA-DB83-4850-808A-824B135AB7AF}" type="pres">
      <dgm:prSet presAssocID="{7BC06455-31F7-4793-BD66-98BDBD53923D}" presName="spaceRect" presStyleCnt="0"/>
      <dgm:spPr/>
    </dgm:pt>
    <dgm:pt modelId="{7E319839-ED41-4272-9966-69525CA54472}" type="pres">
      <dgm:prSet presAssocID="{7BC06455-31F7-4793-BD66-98BDBD53923D}" presName="parTx" presStyleLbl="revTx" presStyleIdx="0" presStyleCnt="4">
        <dgm:presLayoutVars>
          <dgm:chMax val="0"/>
          <dgm:chPref val="0"/>
        </dgm:presLayoutVars>
      </dgm:prSet>
      <dgm:spPr/>
    </dgm:pt>
    <dgm:pt modelId="{C3D0B2EE-2A1A-4213-9B4C-92CEA1EEB112}" type="pres">
      <dgm:prSet presAssocID="{2E1ED126-4226-4F03-AEB4-FD3F41356E65}" presName="sibTrans" presStyleCnt="0"/>
      <dgm:spPr/>
    </dgm:pt>
    <dgm:pt modelId="{26B9C33D-7CD2-4B34-ADC4-BDF6A5C9C949}" type="pres">
      <dgm:prSet presAssocID="{6D81ED4F-5CB4-4F12-B50E-7A4BA980A96A}" presName="compNode" presStyleCnt="0"/>
      <dgm:spPr/>
    </dgm:pt>
    <dgm:pt modelId="{4E053244-4C83-4FBF-ACE7-DA77033C1EF3}" type="pres">
      <dgm:prSet presAssocID="{6D81ED4F-5CB4-4F12-B50E-7A4BA980A96A}" presName="bgRect" presStyleLbl="bgShp" presStyleIdx="1" presStyleCnt="4"/>
      <dgm:spPr/>
    </dgm:pt>
    <dgm:pt modelId="{F6579656-201C-4E18-ABAE-4509229DDFC9}" type="pres">
      <dgm:prSet presAssocID="{6D81ED4F-5CB4-4F12-B50E-7A4BA980A9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DAFF8727-3EF5-40BA-AB3F-48489043595E}" type="pres">
      <dgm:prSet presAssocID="{6D81ED4F-5CB4-4F12-B50E-7A4BA980A96A}" presName="spaceRect" presStyleCnt="0"/>
      <dgm:spPr/>
    </dgm:pt>
    <dgm:pt modelId="{A15B9CD0-03CA-432E-8822-169CD9EB36C7}" type="pres">
      <dgm:prSet presAssocID="{6D81ED4F-5CB4-4F12-B50E-7A4BA980A96A}" presName="parTx" presStyleLbl="revTx" presStyleIdx="1" presStyleCnt="4">
        <dgm:presLayoutVars>
          <dgm:chMax val="0"/>
          <dgm:chPref val="0"/>
        </dgm:presLayoutVars>
      </dgm:prSet>
      <dgm:spPr/>
    </dgm:pt>
    <dgm:pt modelId="{874473B0-2D1F-4575-ACCD-3D1A51807093}" type="pres">
      <dgm:prSet presAssocID="{EAFC6A30-C44B-4FA2-8764-DD06FDD2BEC2}" presName="sibTrans" presStyleCnt="0"/>
      <dgm:spPr/>
    </dgm:pt>
    <dgm:pt modelId="{648CA950-110D-41D7-9568-9A3DD4947883}" type="pres">
      <dgm:prSet presAssocID="{54C41581-807A-4824-ACA7-EB67F6756EB8}" presName="compNode" presStyleCnt="0"/>
      <dgm:spPr/>
    </dgm:pt>
    <dgm:pt modelId="{329CDB31-C5D8-4A08-A3AE-53D4B129BF8D}" type="pres">
      <dgm:prSet presAssocID="{54C41581-807A-4824-ACA7-EB67F6756EB8}" presName="bgRect" presStyleLbl="bgShp" presStyleIdx="2" presStyleCnt="4"/>
      <dgm:spPr/>
    </dgm:pt>
    <dgm:pt modelId="{84B88A63-8208-4CF1-A13E-E32881F68F35}" type="pres">
      <dgm:prSet presAssocID="{54C41581-807A-4824-ACA7-EB67F6756E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F15D3A-2F1E-4912-976B-2D9E3D68813E}" type="pres">
      <dgm:prSet presAssocID="{54C41581-807A-4824-ACA7-EB67F6756EB8}" presName="spaceRect" presStyleCnt="0"/>
      <dgm:spPr/>
    </dgm:pt>
    <dgm:pt modelId="{ABE29C84-DDA8-489E-8767-68A22E20E99E}" type="pres">
      <dgm:prSet presAssocID="{54C41581-807A-4824-ACA7-EB67F6756EB8}" presName="parTx" presStyleLbl="revTx" presStyleIdx="2" presStyleCnt="4">
        <dgm:presLayoutVars>
          <dgm:chMax val="0"/>
          <dgm:chPref val="0"/>
        </dgm:presLayoutVars>
      </dgm:prSet>
      <dgm:spPr/>
    </dgm:pt>
    <dgm:pt modelId="{06020AB7-4F4B-45A4-BDCE-B0FCB52825E7}" type="pres">
      <dgm:prSet presAssocID="{C43AE5C6-D5CC-4997-B66C-88AED175880C}" presName="sibTrans" presStyleCnt="0"/>
      <dgm:spPr/>
    </dgm:pt>
    <dgm:pt modelId="{57714753-D567-4836-A1A9-30F36FE4C2AC}" type="pres">
      <dgm:prSet presAssocID="{079A4094-B627-43B2-A515-6C59F0FABB20}" presName="compNode" presStyleCnt="0"/>
      <dgm:spPr/>
    </dgm:pt>
    <dgm:pt modelId="{EA742B46-0BB2-46DC-B86B-A5128006BC71}" type="pres">
      <dgm:prSet presAssocID="{079A4094-B627-43B2-A515-6C59F0FABB20}" presName="bgRect" presStyleLbl="bgShp" presStyleIdx="3" presStyleCnt="4"/>
      <dgm:spPr/>
    </dgm:pt>
    <dgm:pt modelId="{0DDD248A-B998-43FC-9BDF-1815F6ACBBE0}" type="pres">
      <dgm:prSet presAssocID="{079A4094-B627-43B2-A515-6C59F0FABB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EAFED5-C922-4374-A720-30C3FAD9B049}" type="pres">
      <dgm:prSet presAssocID="{079A4094-B627-43B2-A515-6C59F0FABB20}" presName="spaceRect" presStyleCnt="0"/>
      <dgm:spPr/>
    </dgm:pt>
    <dgm:pt modelId="{92EF0F08-8AF0-4C9F-845D-00331B4D031B}" type="pres">
      <dgm:prSet presAssocID="{079A4094-B627-43B2-A515-6C59F0FABB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F61C2C-C842-44C6-AA11-ED0BA7A39A9E}" srcId="{59598993-28BD-44CF-BAC6-1C0E42FC19EE}" destId="{7BC06455-31F7-4793-BD66-98BDBD53923D}" srcOrd="0" destOrd="0" parTransId="{FB06E23F-B12E-492A-8CD8-22D97574B6DF}" sibTransId="{2E1ED126-4226-4F03-AEB4-FD3F41356E65}"/>
    <dgm:cxn modelId="{B803A24B-04B5-4130-97C2-45FEACDEC880}" srcId="{59598993-28BD-44CF-BAC6-1C0E42FC19EE}" destId="{079A4094-B627-43B2-A515-6C59F0FABB20}" srcOrd="3" destOrd="0" parTransId="{4CA7F2FA-4D41-4AF8-AE33-9997BF4911E4}" sibTransId="{679E8D7F-2781-4ECD-9C91-F594A1E6D182}"/>
    <dgm:cxn modelId="{E533266F-69EE-4D5C-90B1-1DD3E0EF61D9}" type="presOf" srcId="{079A4094-B627-43B2-A515-6C59F0FABB20}" destId="{92EF0F08-8AF0-4C9F-845D-00331B4D031B}" srcOrd="0" destOrd="0" presId="urn:microsoft.com/office/officeart/2018/2/layout/IconVerticalSolidList"/>
    <dgm:cxn modelId="{7B6DB17E-A182-4E17-922E-CA9E2D390C4C}" type="presOf" srcId="{54C41581-807A-4824-ACA7-EB67F6756EB8}" destId="{ABE29C84-DDA8-489E-8767-68A22E20E99E}" srcOrd="0" destOrd="0" presId="urn:microsoft.com/office/officeart/2018/2/layout/IconVerticalSolidList"/>
    <dgm:cxn modelId="{D36A189C-9BC1-4389-BD46-BA081A431546}" srcId="{59598993-28BD-44CF-BAC6-1C0E42FC19EE}" destId="{54C41581-807A-4824-ACA7-EB67F6756EB8}" srcOrd="2" destOrd="0" parTransId="{2FF376D0-1053-41EA-9ACD-9801EF49C2D6}" sibTransId="{C43AE5C6-D5CC-4997-B66C-88AED175880C}"/>
    <dgm:cxn modelId="{6782339D-DA95-49F0-9935-AC3CBDF66265}" srcId="{59598993-28BD-44CF-BAC6-1C0E42FC19EE}" destId="{6D81ED4F-5CB4-4F12-B50E-7A4BA980A96A}" srcOrd="1" destOrd="0" parTransId="{EC2F0F7D-3038-4D01-B706-126A89786CEF}" sibTransId="{EAFC6A30-C44B-4FA2-8764-DD06FDD2BEC2}"/>
    <dgm:cxn modelId="{219F9E9F-2F53-4537-9083-7C38BC2EDA09}" type="presOf" srcId="{6D81ED4F-5CB4-4F12-B50E-7A4BA980A96A}" destId="{A15B9CD0-03CA-432E-8822-169CD9EB36C7}" srcOrd="0" destOrd="0" presId="urn:microsoft.com/office/officeart/2018/2/layout/IconVerticalSolidList"/>
    <dgm:cxn modelId="{1A3446C4-98FB-439E-ACDF-F547FA9EAB9B}" type="presOf" srcId="{59598993-28BD-44CF-BAC6-1C0E42FC19EE}" destId="{81164E18-9B74-4E8C-9229-1E79BA9344C6}" srcOrd="0" destOrd="0" presId="urn:microsoft.com/office/officeart/2018/2/layout/IconVerticalSolidList"/>
    <dgm:cxn modelId="{015EB3F3-D8EE-467A-9E14-E15FCF38E206}" type="presOf" srcId="{7BC06455-31F7-4793-BD66-98BDBD53923D}" destId="{7E319839-ED41-4272-9966-69525CA54472}" srcOrd="0" destOrd="0" presId="urn:microsoft.com/office/officeart/2018/2/layout/IconVerticalSolidList"/>
    <dgm:cxn modelId="{BFF06795-7897-421A-ACE4-2928A4C01890}" type="presParOf" srcId="{81164E18-9B74-4E8C-9229-1E79BA9344C6}" destId="{24549BA8-A40C-41EE-9F79-94CAE34B9C75}" srcOrd="0" destOrd="0" presId="urn:microsoft.com/office/officeart/2018/2/layout/IconVerticalSolidList"/>
    <dgm:cxn modelId="{8545B5F9-1F9D-4710-90B8-12DD0B99D348}" type="presParOf" srcId="{24549BA8-A40C-41EE-9F79-94CAE34B9C75}" destId="{C8BD9F32-4139-4F13-B39F-1FABA9052616}" srcOrd="0" destOrd="0" presId="urn:microsoft.com/office/officeart/2018/2/layout/IconVerticalSolidList"/>
    <dgm:cxn modelId="{D7060E4E-E26B-41F2-84CE-5671FE65E3BD}" type="presParOf" srcId="{24549BA8-A40C-41EE-9F79-94CAE34B9C75}" destId="{1C2E38D6-3707-4698-B7A3-338BC4D27516}" srcOrd="1" destOrd="0" presId="urn:microsoft.com/office/officeart/2018/2/layout/IconVerticalSolidList"/>
    <dgm:cxn modelId="{21B14AF3-FFD6-466D-9B66-15DF1844A1D4}" type="presParOf" srcId="{24549BA8-A40C-41EE-9F79-94CAE34B9C75}" destId="{23FE8AEA-DB83-4850-808A-824B135AB7AF}" srcOrd="2" destOrd="0" presId="urn:microsoft.com/office/officeart/2018/2/layout/IconVerticalSolidList"/>
    <dgm:cxn modelId="{D537B7A1-B6EF-4784-BBD2-9CD916CB4428}" type="presParOf" srcId="{24549BA8-A40C-41EE-9F79-94CAE34B9C75}" destId="{7E319839-ED41-4272-9966-69525CA54472}" srcOrd="3" destOrd="0" presId="urn:microsoft.com/office/officeart/2018/2/layout/IconVerticalSolidList"/>
    <dgm:cxn modelId="{FBABD66F-2022-4F84-9A47-7D3309F5C450}" type="presParOf" srcId="{81164E18-9B74-4E8C-9229-1E79BA9344C6}" destId="{C3D0B2EE-2A1A-4213-9B4C-92CEA1EEB112}" srcOrd="1" destOrd="0" presId="urn:microsoft.com/office/officeart/2018/2/layout/IconVerticalSolidList"/>
    <dgm:cxn modelId="{8985FE53-6365-4ABC-82AA-C556EF5C7505}" type="presParOf" srcId="{81164E18-9B74-4E8C-9229-1E79BA9344C6}" destId="{26B9C33D-7CD2-4B34-ADC4-BDF6A5C9C949}" srcOrd="2" destOrd="0" presId="urn:microsoft.com/office/officeart/2018/2/layout/IconVerticalSolidList"/>
    <dgm:cxn modelId="{F14D0C2E-3301-4D4B-A8F3-81DC0D463A3A}" type="presParOf" srcId="{26B9C33D-7CD2-4B34-ADC4-BDF6A5C9C949}" destId="{4E053244-4C83-4FBF-ACE7-DA77033C1EF3}" srcOrd="0" destOrd="0" presId="urn:microsoft.com/office/officeart/2018/2/layout/IconVerticalSolidList"/>
    <dgm:cxn modelId="{689090E3-51BB-4DD4-B7E4-2C2B132E932E}" type="presParOf" srcId="{26B9C33D-7CD2-4B34-ADC4-BDF6A5C9C949}" destId="{F6579656-201C-4E18-ABAE-4509229DDFC9}" srcOrd="1" destOrd="0" presId="urn:microsoft.com/office/officeart/2018/2/layout/IconVerticalSolidList"/>
    <dgm:cxn modelId="{326CF3B8-5AFC-4432-AF3C-A4D97EACB299}" type="presParOf" srcId="{26B9C33D-7CD2-4B34-ADC4-BDF6A5C9C949}" destId="{DAFF8727-3EF5-40BA-AB3F-48489043595E}" srcOrd="2" destOrd="0" presId="urn:microsoft.com/office/officeart/2018/2/layout/IconVerticalSolidList"/>
    <dgm:cxn modelId="{ADF547E7-7063-4091-921E-518DB3285E50}" type="presParOf" srcId="{26B9C33D-7CD2-4B34-ADC4-BDF6A5C9C949}" destId="{A15B9CD0-03CA-432E-8822-169CD9EB36C7}" srcOrd="3" destOrd="0" presId="urn:microsoft.com/office/officeart/2018/2/layout/IconVerticalSolidList"/>
    <dgm:cxn modelId="{3080D750-D3B8-4F61-A7A2-B7AF30A08640}" type="presParOf" srcId="{81164E18-9B74-4E8C-9229-1E79BA9344C6}" destId="{874473B0-2D1F-4575-ACCD-3D1A51807093}" srcOrd="3" destOrd="0" presId="urn:microsoft.com/office/officeart/2018/2/layout/IconVerticalSolidList"/>
    <dgm:cxn modelId="{21D76E27-E088-41F9-85DE-DC974373F5B0}" type="presParOf" srcId="{81164E18-9B74-4E8C-9229-1E79BA9344C6}" destId="{648CA950-110D-41D7-9568-9A3DD4947883}" srcOrd="4" destOrd="0" presId="urn:microsoft.com/office/officeart/2018/2/layout/IconVerticalSolidList"/>
    <dgm:cxn modelId="{F7BDFB90-AC39-4C69-9DD0-B22E5A1F6B73}" type="presParOf" srcId="{648CA950-110D-41D7-9568-9A3DD4947883}" destId="{329CDB31-C5D8-4A08-A3AE-53D4B129BF8D}" srcOrd="0" destOrd="0" presId="urn:microsoft.com/office/officeart/2018/2/layout/IconVerticalSolidList"/>
    <dgm:cxn modelId="{D8FA790D-A937-4C77-AE3B-779D41BDFDC2}" type="presParOf" srcId="{648CA950-110D-41D7-9568-9A3DD4947883}" destId="{84B88A63-8208-4CF1-A13E-E32881F68F35}" srcOrd="1" destOrd="0" presId="urn:microsoft.com/office/officeart/2018/2/layout/IconVerticalSolidList"/>
    <dgm:cxn modelId="{A272A3C4-A6E3-4456-AB6E-EBF31609725B}" type="presParOf" srcId="{648CA950-110D-41D7-9568-9A3DD4947883}" destId="{A6F15D3A-2F1E-4912-976B-2D9E3D68813E}" srcOrd="2" destOrd="0" presId="urn:microsoft.com/office/officeart/2018/2/layout/IconVerticalSolidList"/>
    <dgm:cxn modelId="{B31A8965-7484-4727-A743-132F1CED51DC}" type="presParOf" srcId="{648CA950-110D-41D7-9568-9A3DD4947883}" destId="{ABE29C84-DDA8-489E-8767-68A22E20E99E}" srcOrd="3" destOrd="0" presId="urn:microsoft.com/office/officeart/2018/2/layout/IconVerticalSolidList"/>
    <dgm:cxn modelId="{D616B8C8-CDB7-4145-A5F1-5F4C4E8D49EB}" type="presParOf" srcId="{81164E18-9B74-4E8C-9229-1E79BA9344C6}" destId="{06020AB7-4F4B-45A4-BDCE-B0FCB52825E7}" srcOrd="5" destOrd="0" presId="urn:microsoft.com/office/officeart/2018/2/layout/IconVerticalSolidList"/>
    <dgm:cxn modelId="{D3E83D6F-D792-4F0F-9B7F-365F326286EA}" type="presParOf" srcId="{81164E18-9B74-4E8C-9229-1E79BA9344C6}" destId="{57714753-D567-4836-A1A9-30F36FE4C2AC}" srcOrd="6" destOrd="0" presId="urn:microsoft.com/office/officeart/2018/2/layout/IconVerticalSolidList"/>
    <dgm:cxn modelId="{C28323BF-A595-4B2A-8291-BB87381D1D84}" type="presParOf" srcId="{57714753-D567-4836-A1A9-30F36FE4C2AC}" destId="{EA742B46-0BB2-46DC-B86B-A5128006BC71}" srcOrd="0" destOrd="0" presId="urn:microsoft.com/office/officeart/2018/2/layout/IconVerticalSolidList"/>
    <dgm:cxn modelId="{659D95E3-2766-42F0-90CB-63C19218B1CB}" type="presParOf" srcId="{57714753-D567-4836-A1A9-30F36FE4C2AC}" destId="{0DDD248A-B998-43FC-9BDF-1815F6ACBBE0}" srcOrd="1" destOrd="0" presId="urn:microsoft.com/office/officeart/2018/2/layout/IconVerticalSolidList"/>
    <dgm:cxn modelId="{22C8AFE7-A8B9-434B-A8AC-325DB1F6CF4B}" type="presParOf" srcId="{57714753-D567-4836-A1A9-30F36FE4C2AC}" destId="{D7EAFED5-C922-4374-A720-30C3FAD9B049}" srcOrd="2" destOrd="0" presId="urn:microsoft.com/office/officeart/2018/2/layout/IconVerticalSolidList"/>
    <dgm:cxn modelId="{44CEE615-F611-4D79-AC5B-D577261C76F4}" type="presParOf" srcId="{57714753-D567-4836-A1A9-30F36FE4C2AC}" destId="{92EF0F08-8AF0-4C9F-845D-00331B4D03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42D8F-67CD-B045-B127-297660F38E25}">
      <dsp:nvSpPr>
        <dsp:cNvPr id="0" name=""/>
        <dsp:cNvSpPr/>
      </dsp:nvSpPr>
      <dsp:spPr>
        <a:xfrm>
          <a:off x="3790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Treat problem as binary classification problem, two classes “positive (0)” and “negative (1)”</a:t>
          </a:r>
        </a:p>
      </dsp:txBody>
      <dsp:txXfrm>
        <a:off x="3790" y="1389550"/>
        <a:ext cx="2052350" cy="1723974"/>
      </dsp:txXfrm>
    </dsp:sp>
    <dsp:sp modelId="{311D7320-A26C-FC4D-BC3B-5D281400B74B}">
      <dsp:nvSpPr>
        <dsp:cNvPr id="0" name=""/>
        <dsp:cNvSpPr/>
      </dsp:nvSpPr>
      <dsp:spPr>
        <a:xfrm>
          <a:off x="598972" y="585028"/>
          <a:ext cx="861987" cy="8619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25207" y="711263"/>
        <a:ext cx="609517" cy="609517"/>
      </dsp:txXfrm>
    </dsp:sp>
    <dsp:sp modelId="{15523AE6-3AF7-BD4A-BDF8-89F51344A597}">
      <dsp:nvSpPr>
        <dsp:cNvPr id="0" name=""/>
        <dsp:cNvSpPr/>
      </dsp:nvSpPr>
      <dsp:spPr>
        <a:xfrm>
          <a:off x="3790" y="3170918"/>
          <a:ext cx="2052350" cy="72"/>
        </a:xfrm>
        <a:prstGeom prst="rect">
          <a:avLst/>
        </a:prstGeom>
        <a:solidFill>
          <a:schemeClr val="accent2">
            <a:hueOff val="-167025"/>
            <a:satOff val="-740"/>
            <a:lumOff val="348"/>
            <a:alphaOff val="0"/>
          </a:schemeClr>
        </a:solidFill>
        <a:ln w="12700" cap="flat" cmpd="sng" algn="ctr">
          <a:solidFill>
            <a:schemeClr val="accent2">
              <a:hueOff val="-167025"/>
              <a:satOff val="-740"/>
              <a:lumOff val="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536AB-0AC1-F540-B3B3-B47D65D14E84}">
      <dsp:nvSpPr>
        <dsp:cNvPr id="0" name=""/>
        <dsp:cNvSpPr/>
      </dsp:nvSpPr>
      <dsp:spPr>
        <a:xfrm>
          <a:off x="2261376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387038"/>
            <a:satOff val="272"/>
            <a:lumOff val="10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87038"/>
              <a:satOff val="272"/>
              <a:lumOff val="1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tweets corresponding to each game, based on hashtags. Separate into three distinct data sets</a:t>
          </a:r>
        </a:p>
      </dsp:txBody>
      <dsp:txXfrm>
        <a:off x="2261376" y="1389550"/>
        <a:ext cx="2052350" cy="1723974"/>
      </dsp:txXfrm>
    </dsp:sp>
    <dsp:sp modelId="{AD58AE43-F4A4-5045-8C25-2C2F52322842}">
      <dsp:nvSpPr>
        <dsp:cNvPr id="0" name=""/>
        <dsp:cNvSpPr/>
      </dsp:nvSpPr>
      <dsp:spPr>
        <a:xfrm>
          <a:off x="2856558" y="585028"/>
          <a:ext cx="861987" cy="861987"/>
        </a:xfrm>
        <a:prstGeom prst="ellipse">
          <a:avLst/>
        </a:prstGeom>
        <a:solidFill>
          <a:schemeClr val="accent2">
            <a:hueOff val="-334050"/>
            <a:satOff val="-1480"/>
            <a:lumOff val="697"/>
            <a:alphaOff val="0"/>
          </a:schemeClr>
        </a:solidFill>
        <a:ln w="12700" cap="flat" cmpd="sng" algn="ctr">
          <a:solidFill>
            <a:schemeClr val="accent2">
              <a:hueOff val="-334050"/>
              <a:satOff val="-1480"/>
              <a:lumOff val="6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82793" y="711263"/>
        <a:ext cx="609517" cy="609517"/>
      </dsp:txXfrm>
    </dsp:sp>
    <dsp:sp modelId="{9B5FB6B0-C5A8-FE4E-ABE8-63AF6140B96D}">
      <dsp:nvSpPr>
        <dsp:cNvPr id="0" name=""/>
        <dsp:cNvSpPr/>
      </dsp:nvSpPr>
      <dsp:spPr>
        <a:xfrm>
          <a:off x="2261376" y="3170918"/>
          <a:ext cx="2052350" cy="72"/>
        </a:xfrm>
        <a:prstGeom prst="rect">
          <a:avLst/>
        </a:prstGeom>
        <a:solidFill>
          <a:schemeClr val="accent2">
            <a:hueOff val="-501075"/>
            <a:satOff val="-2220"/>
            <a:lumOff val="1045"/>
            <a:alphaOff val="0"/>
          </a:schemeClr>
        </a:solidFill>
        <a:ln w="12700" cap="flat" cmpd="sng" algn="ctr">
          <a:solidFill>
            <a:schemeClr val="accent2">
              <a:hueOff val="-501075"/>
              <a:satOff val="-2220"/>
              <a:lumOff val="10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37D88-AA18-1342-ADC6-54A44425FC19}">
      <dsp:nvSpPr>
        <dsp:cNvPr id="0" name=""/>
        <dsp:cNvSpPr/>
      </dsp:nvSpPr>
      <dsp:spPr>
        <a:xfrm>
          <a:off x="4518962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774076"/>
            <a:satOff val="545"/>
            <a:lumOff val="2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74076"/>
              <a:satOff val="545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Label tweets using python package TextBlob, TextBlob takes a string and outputs polarity score between -1.0 and 1.0.  Scores &gt;= 0 categorized as positive, scores &lt; 0 categorized as negative</a:t>
          </a:r>
        </a:p>
      </dsp:txBody>
      <dsp:txXfrm>
        <a:off x="4518962" y="1389550"/>
        <a:ext cx="2052350" cy="1723974"/>
      </dsp:txXfrm>
    </dsp:sp>
    <dsp:sp modelId="{C98DD556-BDC5-8741-B6DE-A38BDC64167D}">
      <dsp:nvSpPr>
        <dsp:cNvPr id="0" name=""/>
        <dsp:cNvSpPr/>
      </dsp:nvSpPr>
      <dsp:spPr>
        <a:xfrm>
          <a:off x="5114144" y="585028"/>
          <a:ext cx="861987" cy="861987"/>
        </a:xfrm>
        <a:prstGeom prst="ellipse">
          <a:avLst/>
        </a:prstGeom>
        <a:solidFill>
          <a:schemeClr val="accent2">
            <a:hueOff val="-668100"/>
            <a:satOff val="-2960"/>
            <a:lumOff val="1394"/>
            <a:alphaOff val="0"/>
          </a:schemeClr>
        </a:solidFill>
        <a:ln w="12700" cap="flat" cmpd="sng" algn="ctr">
          <a:solidFill>
            <a:schemeClr val="accent2">
              <a:hueOff val="-668100"/>
              <a:satOff val="-2960"/>
              <a:lumOff val="1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240379" y="711263"/>
        <a:ext cx="609517" cy="609517"/>
      </dsp:txXfrm>
    </dsp:sp>
    <dsp:sp modelId="{5AE041FE-6285-C24D-9FE7-4ABF2C28D7A6}">
      <dsp:nvSpPr>
        <dsp:cNvPr id="0" name=""/>
        <dsp:cNvSpPr/>
      </dsp:nvSpPr>
      <dsp:spPr>
        <a:xfrm>
          <a:off x="4518962" y="3170918"/>
          <a:ext cx="2052350" cy="72"/>
        </a:xfrm>
        <a:prstGeom prst="rect">
          <a:avLst/>
        </a:prstGeom>
        <a:solidFill>
          <a:schemeClr val="accent2">
            <a:hueOff val="-835125"/>
            <a:satOff val="-3700"/>
            <a:lumOff val="1742"/>
            <a:alphaOff val="0"/>
          </a:schemeClr>
        </a:solidFill>
        <a:ln w="12700" cap="flat" cmpd="sng" algn="ctr">
          <a:solidFill>
            <a:schemeClr val="accent2">
              <a:hueOff val="-835125"/>
              <a:satOff val="-3700"/>
              <a:lumOff val="17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D441-EB09-7043-AC98-11BE4A3B5AF3}">
      <dsp:nvSpPr>
        <dsp:cNvPr id="0" name=""/>
        <dsp:cNvSpPr/>
      </dsp:nvSpPr>
      <dsp:spPr>
        <a:xfrm>
          <a:off x="6776548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1161114"/>
            <a:satOff val="817"/>
            <a:lumOff val="3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61114"/>
              <a:satOff val="817"/>
              <a:lumOff val="3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 classification models for each game, choose best performing model for each game</a:t>
          </a:r>
        </a:p>
      </dsp:txBody>
      <dsp:txXfrm>
        <a:off x="6776548" y="1389550"/>
        <a:ext cx="2052350" cy="1723974"/>
      </dsp:txXfrm>
    </dsp:sp>
    <dsp:sp modelId="{3511A163-F548-D043-8F45-D802C5103AD7}">
      <dsp:nvSpPr>
        <dsp:cNvPr id="0" name=""/>
        <dsp:cNvSpPr/>
      </dsp:nvSpPr>
      <dsp:spPr>
        <a:xfrm>
          <a:off x="7371730" y="585028"/>
          <a:ext cx="861987" cy="861987"/>
        </a:xfrm>
        <a:prstGeom prst="ellipse">
          <a:avLst/>
        </a:prstGeom>
        <a:solidFill>
          <a:schemeClr val="accent2">
            <a:hueOff val="-1002150"/>
            <a:satOff val="-4440"/>
            <a:lumOff val="2091"/>
            <a:alphaOff val="0"/>
          </a:schemeClr>
        </a:solidFill>
        <a:ln w="12700" cap="flat" cmpd="sng" algn="ctr">
          <a:solidFill>
            <a:schemeClr val="accent2">
              <a:hueOff val="-1002150"/>
              <a:satOff val="-4440"/>
              <a:lumOff val="2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497965" y="711263"/>
        <a:ext cx="609517" cy="609517"/>
      </dsp:txXfrm>
    </dsp:sp>
    <dsp:sp modelId="{76110F52-7C13-2B47-97FC-4288A8E76353}">
      <dsp:nvSpPr>
        <dsp:cNvPr id="0" name=""/>
        <dsp:cNvSpPr/>
      </dsp:nvSpPr>
      <dsp:spPr>
        <a:xfrm>
          <a:off x="6776548" y="3170918"/>
          <a:ext cx="2052350" cy="72"/>
        </a:xfrm>
        <a:prstGeom prst="rect">
          <a:avLst/>
        </a:prstGeom>
        <a:solidFill>
          <a:schemeClr val="accent2">
            <a:hueOff val="-1169175"/>
            <a:satOff val="-5180"/>
            <a:lumOff val="2439"/>
            <a:alphaOff val="0"/>
          </a:schemeClr>
        </a:solidFill>
        <a:ln w="12700" cap="flat" cmpd="sng" algn="ctr">
          <a:solidFill>
            <a:schemeClr val="accent2">
              <a:hueOff val="-1169175"/>
              <a:satOff val="-5180"/>
              <a:lumOff val="2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406E-3A76-2D4F-BEB1-6A5690D66DCF}">
      <dsp:nvSpPr>
        <dsp:cNvPr id="0" name=""/>
        <dsp:cNvSpPr/>
      </dsp:nvSpPr>
      <dsp:spPr>
        <a:xfrm>
          <a:off x="9034134" y="297699"/>
          <a:ext cx="2052350" cy="2873291"/>
        </a:xfrm>
        <a:prstGeom prst="rect">
          <a:avLst/>
        </a:prstGeom>
        <a:solidFill>
          <a:schemeClr val="accent2">
            <a:tint val="40000"/>
            <a:alpha val="90000"/>
            <a:hueOff val="-1548152"/>
            <a:satOff val="1089"/>
            <a:lumOff val="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48152"/>
              <a:satOff val="1089"/>
              <a:lumOff val="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09" tIns="330200" rIns="16000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aside sample of data set to manually label using my own judgment, compare model labeling to mine, evaluate models based on classification report scores</a:t>
          </a:r>
        </a:p>
      </dsp:txBody>
      <dsp:txXfrm>
        <a:off x="9034134" y="1389550"/>
        <a:ext cx="2052350" cy="1723974"/>
      </dsp:txXfrm>
    </dsp:sp>
    <dsp:sp modelId="{995809A1-012E-B049-9855-955D4EECB7D0}">
      <dsp:nvSpPr>
        <dsp:cNvPr id="0" name=""/>
        <dsp:cNvSpPr/>
      </dsp:nvSpPr>
      <dsp:spPr>
        <a:xfrm>
          <a:off x="9629316" y="585028"/>
          <a:ext cx="861987" cy="861987"/>
        </a:xfrm>
        <a:prstGeom prst="ellipse">
          <a:avLst/>
        </a:prstGeom>
        <a:solidFill>
          <a:schemeClr val="accent2">
            <a:hueOff val="-1336200"/>
            <a:satOff val="-5920"/>
            <a:lumOff val="2788"/>
            <a:alphaOff val="0"/>
          </a:schemeClr>
        </a:solidFill>
        <a:ln w="12700" cap="flat" cmpd="sng" algn="ctr">
          <a:solidFill>
            <a:schemeClr val="accent2">
              <a:hueOff val="-1336200"/>
              <a:satOff val="-5920"/>
              <a:lumOff val="27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4" tIns="12700" rIns="67204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755551" y="711263"/>
        <a:ext cx="609517" cy="609517"/>
      </dsp:txXfrm>
    </dsp:sp>
    <dsp:sp modelId="{94485C4A-D86A-4D4A-BDDC-0FDBA191185E}">
      <dsp:nvSpPr>
        <dsp:cNvPr id="0" name=""/>
        <dsp:cNvSpPr/>
      </dsp:nvSpPr>
      <dsp:spPr>
        <a:xfrm>
          <a:off x="9034134" y="3170918"/>
          <a:ext cx="2052350" cy="72"/>
        </a:xfrm>
        <a:prstGeom prst="rect">
          <a:avLst/>
        </a:prstGeom>
        <a:solidFill>
          <a:schemeClr val="accent2">
            <a:hueOff val="-1503225"/>
            <a:satOff val="-6660"/>
            <a:lumOff val="3136"/>
            <a:alphaOff val="0"/>
          </a:schemeClr>
        </a:solidFill>
        <a:ln w="12700" cap="flat" cmpd="sng" algn="ctr">
          <a:solidFill>
            <a:schemeClr val="accent2">
              <a:hueOff val="-1503225"/>
              <a:satOff val="-6660"/>
              <a:lumOff val="31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14857-BFE6-234C-9643-A99BFB2FD1B9}">
      <dsp:nvSpPr>
        <dsp:cNvPr id="0" name=""/>
        <dsp:cNvSpPr/>
      </dsp:nvSpPr>
      <dsp:spPr>
        <a:xfrm>
          <a:off x="2856550" y="1648344"/>
          <a:ext cx="626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51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379" y="1690779"/>
        <a:ext cx="32855" cy="6571"/>
      </dsp:txXfrm>
    </dsp:sp>
    <dsp:sp modelId="{DC86EEE0-9E16-6C47-A1B0-FC3277297122}">
      <dsp:nvSpPr>
        <dsp:cNvPr id="0" name=""/>
        <dsp:cNvSpPr/>
      </dsp:nvSpPr>
      <dsp:spPr>
        <a:xfrm>
          <a:off x="1338" y="836961"/>
          <a:ext cx="2857012" cy="17142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LogisticRegression: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solvers, c_values</a:t>
          </a:r>
        </a:p>
      </dsp:txBody>
      <dsp:txXfrm>
        <a:off x="1338" y="836961"/>
        <a:ext cx="2857012" cy="1714207"/>
      </dsp:txXfrm>
    </dsp:sp>
    <dsp:sp modelId="{E5831C02-A42E-0944-922E-799B1C91EB9B}">
      <dsp:nvSpPr>
        <dsp:cNvPr id="0" name=""/>
        <dsp:cNvSpPr/>
      </dsp:nvSpPr>
      <dsp:spPr>
        <a:xfrm>
          <a:off x="1429844" y="2549368"/>
          <a:ext cx="3514125" cy="626512"/>
        </a:xfrm>
        <a:custGeom>
          <a:avLst/>
          <a:gdLst/>
          <a:ahLst/>
          <a:cxnLst/>
          <a:rect l="0" t="0" r="0" b="0"/>
          <a:pathLst>
            <a:path>
              <a:moveTo>
                <a:pt x="3514125" y="0"/>
              </a:moveTo>
              <a:lnTo>
                <a:pt x="3514125" y="330356"/>
              </a:lnTo>
              <a:lnTo>
                <a:pt x="0" y="330356"/>
              </a:lnTo>
              <a:lnTo>
                <a:pt x="0" y="626512"/>
              </a:lnTo>
            </a:path>
          </a:pathLst>
        </a:custGeom>
        <a:noFill/>
        <a:ln w="6350" cap="flat" cmpd="sng" algn="ctr">
          <a:solidFill>
            <a:schemeClr val="accent5">
              <a:hueOff val="-757466"/>
              <a:satOff val="3598"/>
              <a:lumOff val="-18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7531" y="2859339"/>
        <a:ext cx="178751" cy="6571"/>
      </dsp:txXfrm>
    </dsp:sp>
    <dsp:sp modelId="{2A66BFA3-5D87-6940-86F9-B94077CA55FF}">
      <dsp:nvSpPr>
        <dsp:cNvPr id="0" name=""/>
        <dsp:cNvSpPr/>
      </dsp:nvSpPr>
      <dsp:spPr>
        <a:xfrm>
          <a:off x="3515463" y="836961"/>
          <a:ext cx="2857012" cy="1714207"/>
        </a:xfrm>
        <a:prstGeom prst="rect">
          <a:avLst/>
        </a:prstGeom>
        <a:solidFill>
          <a:schemeClr val="accent5">
            <a:hueOff val="-504977"/>
            <a:satOff val="2399"/>
            <a:lumOff val="-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RandomForestClassifier: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/>
            <a:t>n_estimators</a:t>
          </a:r>
          <a:r>
            <a:rPr lang="en-US" sz="1800" kern="1200" dirty="0"/>
            <a:t>, max_features</a:t>
          </a:r>
        </a:p>
      </dsp:txBody>
      <dsp:txXfrm>
        <a:off x="3515463" y="836961"/>
        <a:ext cx="2857012" cy="1714207"/>
      </dsp:txXfrm>
    </dsp:sp>
    <dsp:sp modelId="{2AE5A45F-B25C-9B45-AB0F-28D468AE1C09}">
      <dsp:nvSpPr>
        <dsp:cNvPr id="0" name=""/>
        <dsp:cNvSpPr/>
      </dsp:nvSpPr>
      <dsp:spPr>
        <a:xfrm>
          <a:off x="2856550" y="4019665"/>
          <a:ext cx="6265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512" y="45720"/>
              </a:lnTo>
            </a:path>
          </a:pathLst>
        </a:custGeom>
        <a:noFill/>
        <a:ln w="6350" cap="flat" cmpd="sng" algn="ctr">
          <a:solidFill>
            <a:schemeClr val="accent5">
              <a:hueOff val="-1514932"/>
              <a:satOff val="7196"/>
              <a:lumOff val="-37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3379" y="4062099"/>
        <a:ext cx="32855" cy="6571"/>
      </dsp:txXfrm>
    </dsp:sp>
    <dsp:sp modelId="{1E26147C-9C47-144D-B910-CDBD537FD2FE}">
      <dsp:nvSpPr>
        <dsp:cNvPr id="0" name=""/>
        <dsp:cNvSpPr/>
      </dsp:nvSpPr>
      <dsp:spPr>
        <a:xfrm>
          <a:off x="1338" y="3208281"/>
          <a:ext cx="2857012" cy="1714207"/>
        </a:xfrm>
        <a:prstGeom prst="rect">
          <a:avLst/>
        </a:prstGeom>
        <a:solidFill>
          <a:schemeClr val="accent5">
            <a:hueOff val="-1009955"/>
            <a:satOff val="4797"/>
            <a:lumOff val="-24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XGBClassifier: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n_estimators, learning_rate</a:t>
          </a:r>
        </a:p>
      </dsp:txBody>
      <dsp:txXfrm>
        <a:off x="1338" y="3208281"/>
        <a:ext cx="2857012" cy="1714207"/>
      </dsp:txXfrm>
    </dsp:sp>
    <dsp:sp modelId="{727FB740-2194-A94A-B5ED-F1431E6B1267}">
      <dsp:nvSpPr>
        <dsp:cNvPr id="0" name=""/>
        <dsp:cNvSpPr/>
      </dsp:nvSpPr>
      <dsp:spPr>
        <a:xfrm>
          <a:off x="3515463" y="3208281"/>
          <a:ext cx="2857012" cy="1714207"/>
        </a:xfrm>
        <a:prstGeom prst="rect">
          <a:avLst/>
        </a:prstGeom>
        <a:solidFill>
          <a:schemeClr val="accent5">
            <a:hueOff val="-1514932"/>
            <a:satOff val="7196"/>
            <a:lumOff val="-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96" tIns="146950" rIns="139996" bIns="1469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SVC: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kernel, C</a:t>
          </a:r>
        </a:p>
      </dsp:txBody>
      <dsp:txXfrm>
        <a:off x="3515463" y="3208281"/>
        <a:ext cx="2857012" cy="1714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D9F32-4139-4F13-B39F-1FABA9052616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E38D6-3707-4698-B7A3-338BC4D27516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9839-ED41-4272-9966-69525CA54472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Processing and evaluating images as well</a:t>
          </a:r>
        </a:p>
      </dsp:txBody>
      <dsp:txXfrm>
        <a:off x="1399293" y="2390"/>
        <a:ext cx="4974520" cy="1211509"/>
      </dsp:txXfrm>
    </dsp:sp>
    <dsp:sp modelId="{4E053244-4C83-4FBF-ACE7-DA77033C1EF3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9656-201C-4E18-ABAE-4509229DDFC9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B9CD0-03CA-432E-8822-169CD9EB36C7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complex text representations than just bag-of-words representations, include phrases, sentence structure, grammar, punctuation</a:t>
          </a:r>
        </a:p>
      </dsp:txBody>
      <dsp:txXfrm>
        <a:off x="1399293" y="1516777"/>
        <a:ext cx="4974520" cy="1211509"/>
      </dsp:txXfrm>
    </dsp:sp>
    <dsp:sp modelId="{329CDB31-C5D8-4A08-A3AE-53D4B129BF8D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88A63-8208-4CF1-A13E-E32881F68F35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29C84-DDA8-489E-8767-68A22E20E99E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Better sampling methods suited for working with imbalanced data</a:t>
          </a:r>
        </a:p>
      </dsp:txBody>
      <dsp:txXfrm>
        <a:off x="1399293" y="3031163"/>
        <a:ext cx="4974520" cy="1211509"/>
      </dsp:txXfrm>
    </dsp:sp>
    <dsp:sp modelId="{EA742B46-0BB2-46DC-B86B-A5128006BC71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D248A-B998-43FC-9BDF-1815F6ACBBE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F0F08-8AF0-4C9F-845D-00331B4D031B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Trying more models, tuning more hyperparameters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065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65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2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7844-08A0-144B-9E82-A3171209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Twitter Sentiment Analysis:</a:t>
            </a:r>
            <a:br>
              <a:rPr lang="en-US" sz="3700"/>
            </a:br>
            <a:r>
              <a:rPr lang="en-US" sz="3700"/>
              <a:t>Nintendo E3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891D-E8A2-AC45-B805-5305E3B3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By: Jason Zhou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With the help of: A J Sanchez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3A7E03-4D77-4978-A81D-2AEB65BC0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1" r="-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2A6076-6E78-CE46-9BB4-116D6E7D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5000"/>
              <a:t>Hyperparameter Tuning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1CD662-ABBE-45E4-95F2-BA6F90048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61938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0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BE5A-2F51-1442-AE97-665736C4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Modeling – Recall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2CDD-8EE3-744D-B384-F37E1C6C8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Before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316B1-3DEE-AA49-B335-03646242A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Tuning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220C3A6-C605-B549-BA68-26273720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7" y="2924774"/>
            <a:ext cx="4605681" cy="275061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6200D5E-4170-5D44-88F7-9E06D161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2924775"/>
            <a:ext cx="4676046" cy="27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6370-CDF6-2143-8DAC-59164AED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Models By Game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B0E39C-E9E6-EB4E-90B7-FD3FD0A7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 Smash Bros Ultimate: Random Forest</a:t>
            </a:r>
          </a:p>
          <a:p>
            <a:r>
              <a:rPr lang="en-US" sz="3200" dirty="0"/>
              <a:t>Fire Emblem: Three Houses: XGBClassifier</a:t>
            </a:r>
          </a:p>
          <a:p>
            <a:r>
              <a:rPr lang="en-US" sz="3200" dirty="0"/>
              <a:t>Super Mario Party: 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0352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657F-CDA6-A14C-8443-F158C7F4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 Predictions with Manually Labeled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85E5F8-91E2-AA41-9E03-90E85405A9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9997362"/>
              </p:ext>
            </p:extLst>
          </p:nvPr>
        </p:nvGraphicFramePr>
        <p:xfrm>
          <a:off x="550863" y="2097086"/>
          <a:ext cx="5435600" cy="393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96171647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63211552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879737478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733219490"/>
                    </a:ext>
                  </a:extLst>
                </a:gridCol>
              </a:tblGrid>
              <a:tr h="11849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Smash Bros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Emblem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Mario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56063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39744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74390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11881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19870"/>
                  </a:ext>
                </a:extLst>
              </a:tr>
            </a:tbl>
          </a:graphicData>
        </a:graphic>
      </p:graphicFrame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4F1A07E-EF05-7B48-AA06-34CD94C74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5553" y="2097088"/>
            <a:ext cx="5495584" cy="3930869"/>
          </a:xfrm>
        </p:spPr>
      </p:pic>
    </p:spTree>
    <p:extLst>
      <p:ext uri="{BB962C8B-B14F-4D97-AF65-F5344CB8AC3E}">
        <p14:creationId xmlns:p14="http://schemas.microsoft.com/office/powerpoint/2010/main" val="411290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0F62-76A9-8A44-89E1-026667F1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Feature Importance</a:t>
            </a:r>
            <a:endParaRPr lang="en-US" dirty="0"/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A73C73A3-339D-0841-9DBB-AA44BA29B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63" y="2330857"/>
            <a:ext cx="5435600" cy="3528198"/>
          </a:xfrm>
        </p:spPr>
      </p:pic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1C039E11-1A91-D142-A34A-29B1F1406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38" y="2330857"/>
            <a:ext cx="5435600" cy="3528198"/>
          </a:xfrm>
        </p:spPr>
      </p:pic>
    </p:spTree>
    <p:extLst>
      <p:ext uri="{BB962C8B-B14F-4D97-AF65-F5344CB8AC3E}">
        <p14:creationId xmlns:p14="http://schemas.microsoft.com/office/powerpoint/2010/main" val="152075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1457-B4EE-1A46-A4C4-F9601659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8F15-4199-554E-9F5B-A3AD7F3D0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545138" cy="3995650"/>
          </a:xfrm>
        </p:spPr>
        <p:txBody>
          <a:bodyPr>
            <a:normAutofit/>
          </a:bodyPr>
          <a:lstStyle/>
          <a:p>
            <a:r>
              <a:rPr lang="en-US" dirty="0"/>
              <a:t>Hmmm… why? How?</a:t>
            </a:r>
          </a:p>
          <a:p>
            <a:r>
              <a:rPr lang="en-US" dirty="0"/>
              <a:t>Most imbalanced data set: 53:1 positive: negative</a:t>
            </a:r>
          </a:p>
          <a:p>
            <a:r>
              <a:rPr lang="en-US" dirty="0"/>
              <a:t>Majority duplicate rows ,only 200 unique tweets out of 1563 total tweets</a:t>
            </a:r>
          </a:p>
          <a:p>
            <a:r>
              <a:rPr lang="en-US" dirty="0"/>
              <a:t>One tweet was retweeted 1178 times, in other words the data set has 1178 identical rows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BA724A2A-A144-6348-B19E-DC0B384F1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5538" y="2371938"/>
            <a:ext cx="5435600" cy="3446037"/>
          </a:xfrm>
        </p:spPr>
      </p:pic>
    </p:spTree>
    <p:extLst>
      <p:ext uri="{BB962C8B-B14F-4D97-AF65-F5344CB8AC3E}">
        <p14:creationId xmlns:p14="http://schemas.microsoft.com/office/powerpoint/2010/main" val="18048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DEE9-6EC8-4E41-BD22-AD38A082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Modeling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DC71-F161-9947-A298-D1E94A4C9F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language and content of tweets is more unfocused and broad compared to for example, formal reviews</a:t>
            </a:r>
          </a:p>
          <a:p>
            <a:r>
              <a:rPr lang="en-US" dirty="0"/>
              <a:t>Harder for algorithms to work with documents that don’t adhere to more standard language</a:t>
            </a:r>
          </a:p>
          <a:p>
            <a:r>
              <a:rPr lang="en-US" dirty="0"/>
              <a:t>Bag-of-words representation of tweets is too simplistic and unnuanced</a:t>
            </a:r>
          </a:p>
        </p:txBody>
      </p:sp>
      <p:pic>
        <p:nvPicPr>
          <p:cNvPr id="6" name="Content Placeholder 5" descr="Text, calendar&#10;&#10;Description automatically generated">
            <a:extLst>
              <a:ext uri="{FF2B5EF4-FFF2-40B4-BE49-F238E27FC236}">
                <a16:creationId xmlns:a16="http://schemas.microsoft.com/office/drawing/2014/main" id="{B8E2B893-73E4-FD4E-AD15-E0FC7C74B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5538" y="2283090"/>
            <a:ext cx="5435600" cy="3623733"/>
          </a:xfrm>
        </p:spPr>
      </p:pic>
    </p:spTree>
    <p:extLst>
      <p:ext uri="{BB962C8B-B14F-4D97-AF65-F5344CB8AC3E}">
        <p14:creationId xmlns:p14="http://schemas.microsoft.com/office/powerpoint/2010/main" val="98097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538CF-438C-5846-B5F2-B37D418F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Future 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0084B2C-63A5-46F9-9011-A4C9FFD72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11914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7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13EC-2F4C-DA43-82DC-FD4A9EC7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2EC4-3C8F-F748-9261-44077A6FA1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E3 (Electronic Entertainment Expo) is a major annual event in the video game industry</a:t>
            </a:r>
          </a:p>
          <a:p>
            <a:r>
              <a:rPr lang="en-US" dirty="0"/>
              <a:t>Major companies in the industry attend the event to announce new releases, including Nintendo</a:t>
            </a:r>
          </a:p>
          <a:p>
            <a:r>
              <a:rPr lang="en-US" dirty="0"/>
              <a:t>Reactions to new titles get posted on Twitter</a:t>
            </a:r>
          </a:p>
          <a:p>
            <a:r>
              <a:rPr lang="en-US" dirty="0"/>
              <a:t>Major upcoming Nintendo titles: Super Smash Bros Ultimate, Fire Emblem: Three Houses, Super Mario Party</a:t>
            </a:r>
          </a:p>
          <a:p>
            <a:endParaRPr lang="en-US" dirty="0"/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7D2870D9-EC9D-A349-815D-A96D54376E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9633" y="1371484"/>
            <a:ext cx="4711504" cy="4721341"/>
          </a:xfrm>
        </p:spPr>
      </p:pic>
    </p:spTree>
    <p:extLst>
      <p:ext uri="{BB962C8B-B14F-4D97-AF65-F5344CB8AC3E}">
        <p14:creationId xmlns:p14="http://schemas.microsoft.com/office/powerpoint/2010/main" val="7402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3DC-743F-9B49-80B1-BC089F3A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4A308-8959-D441-AE00-6FCCD0C06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7497" y="482481"/>
            <a:ext cx="3149380" cy="2797588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5B981E5-F7DF-2F42-A39A-D051E6461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Sentiment analysis of tweets responding to the announcement of the major upcoming titles: Smash Ultimate, Fire Emblem, Mario Party</a:t>
            </a:r>
          </a:p>
          <a:p>
            <a:r>
              <a:rPr lang="en-US" dirty="0"/>
              <a:t>Build models that accurately label tweets as positive or negative reactions, one separate model for each game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976BE3-2F2A-814A-8BFF-F1665769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78" y="3419693"/>
            <a:ext cx="4266218" cy="29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3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7FD71-8CE9-CA46-B5E0-803B2AA4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Science Approach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ECE320D5-C435-4DCF-A17B-DC4818E85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32806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4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346B0-1ABB-B242-87BB-B8C40E06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3496214"/>
          </a:xfrm>
        </p:spPr>
        <p:txBody>
          <a:bodyPr wrap="square" anchor="t">
            <a:normAutofit/>
          </a:bodyPr>
          <a:lstStyle/>
          <a:p>
            <a:r>
              <a:rPr lang="en-US" sz="8000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DF8E-331A-1642-ABB8-4577B91B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2184"/>
            <a:ext cx="3581181" cy="4570641"/>
          </a:xfrm>
        </p:spPr>
        <p:txBody>
          <a:bodyPr anchor="t">
            <a:normAutofit/>
          </a:bodyPr>
          <a:lstStyle/>
          <a:p>
            <a:r>
              <a:rPr lang="en-US" dirty="0"/>
              <a:t>Data set found on Kaggle, 100,000+ tweets captured during Nintendo’s presentation at E3 2018, using keywords #NintendoE3 and #</a:t>
            </a:r>
            <a:r>
              <a:rPr lang="en-US" dirty="0" err="1"/>
              <a:t>NintendoDirect</a:t>
            </a:r>
            <a:endParaRPr lang="en-US" dirty="0"/>
          </a:p>
          <a:p>
            <a:r>
              <a:rPr lang="en-US" dirty="0"/>
              <a:t>Tweet data encoded in JSON format, with predefined attributes and values</a:t>
            </a:r>
          </a:p>
          <a:p>
            <a:r>
              <a:rPr lang="en-US" dirty="0"/>
              <a:t>Attributes of interest: ‘text’ and ‘entities’, which includes hashtags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9CF1-C310-F147-A187-4ADC1BC4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68CA-E008-3247-AF0E-2CFC22A85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Processing text bodies of tweets</a:t>
            </a:r>
          </a:p>
          <a:p>
            <a:pPr lvl="1"/>
            <a:r>
              <a:rPr lang="en-US" dirty="0"/>
              <a:t>Removing URLs, punctuation, @s, hashtags, emojis, words not in the dictionary</a:t>
            </a:r>
          </a:p>
          <a:p>
            <a:pPr lvl="1"/>
            <a:r>
              <a:rPr lang="en-US" dirty="0"/>
              <a:t>Standardizing words/tokens, lemmatizing, lowercasing</a:t>
            </a:r>
          </a:p>
          <a:p>
            <a:r>
              <a:rPr lang="en-US" dirty="0"/>
              <a:t>Categorizing tweets by game using hashtags</a:t>
            </a:r>
          </a:p>
          <a:p>
            <a:pPr lvl="1"/>
            <a:r>
              <a:rPr lang="en-US" dirty="0"/>
              <a:t>Group similar hashtags together, </a:t>
            </a:r>
            <a:r>
              <a:rPr lang="en-US" dirty="0" err="1"/>
              <a:t>eg</a:t>
            </a:r>
            <a:r>
              <a:rPr lang="en-US" dirty="0"/>
              <a:t>: #</a:t>
            </a:r>
            <a:r>
              <a:rPr lang="en-US" dirty="0" err="1"/>
              <a:t>supersmashbros</a:t>
            </a:r>
            <a:r>
              <a:rPr lang="en-US" dirty="0"/>
              <a:t>, #</a:t>
            </a:r>
            <a:r>
              <a:rPr lang="en-US" dirty="0" err="1"/>
              <a:t>smashbros</a:t>
            </a:r>
            <a:r>
              <a:rPr lang="en-US" dirty="0"/>
              <a:t>, #</a:t>
            </a:r>
            <a:r>
              <a:rPr lang="en-US" dirty="0" err="1"/>
              <a:t>smashultimate</a:t>
            </a:r>
            <a:r>
              <a:rPr lang="en-US" dirty="0"/>
              <a:t>, #</a:t>
            </a:r>
            <a:r>
              <a:rPr lang="en-US" dirty="0" err="1"/>
              <a:t>ssbu</a:t>
            </a:r>
            <a:endParaRPr lang="en-US" dirty="0"/>
          </a:p>
          <a:p>
            <a:pPr lvl="1"/>
            <a:r>
              <a:rPr lang="en-US" dirty="0"/>
              <a:t>Gather all tweets related to a game, based on the similar hashtags</a:t>
            </a:r>
          </a:p>
          <a:p>
            <a:r>
              <a:rPr lang="en-US" dirty="0"/>
              <a:t>Final columns used: ‘text’</a:t>
            </a:r>
          </a:p>
          <a:p>
            <a:r>
              <a:rPr lang="en-US" dirty="0"/>
              <a:t>Detecting and removing foreign tweets by checking words in English dictionary, and by using list of foreign language keywords, </a:t>
            </a:r>
            <a:r>
              <a:rPr lang="en-US" dirty="0" err="1"/>
              <a:t>eg</a:t>
            </a:r>
            <a:r>
              <a:rPr lang="en-US" dirty="0"/>
              <a:t>: (el, de, le, un)</a:t>
            </a:r>
          </a:p>
          <a:p>
            <a:endParaRPr lang="en-US" dirty="0"/>
          </a:p>
        </p:txBody>
      </p:sp>
      <p:pic>
        <p:nvPicPr>
          <p:cNvPr id="7" name="Content Placeholder 6" descr="A screenshot of a person&#10;&#10;Description automatically generated">
            <a:extLst>
              <a:ext uri="{FF2B5EF4-FFF2-40B4-BE49-F238E27FC236}">
                <a16:creationId xmlns:a16="http://schemas.microsoft.com/office/drawing/2014/main" id="{3C561B52-FE9A-A04A-8938-86B502DFF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459" y="2097088"/>
            <a:ext cx="5189757" cy="3995737"/>
          </a:xfrm>
        </p:spPr>
      </p:pic>
    </p:spTree>
    <p:extLst>
      <p:ext uri="{BB962C8B-B14F-4D97-AF65-F5344CB8AC3E}">
        <p14:creationId xmlns:p14="http://schemas.microsoft.com/office/powerpoint/2010/main" val="96803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93A2-92B1-704C-950A-C9F9D882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8F800-1499-0846-8E7E-F46AD83EE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Initial data visualization using word clouds, looking for individual words that clearly indicate positive or negative sentiment</a:t>
            </a:r>
          </a:p>
          <a:p>
            <a:r>
              <a:rPr lang="en-US" dirty="0"/>
              <a:t>Feature Extraction with Vectorizers, examining correlations between token frequency vectors, identifying collinear vectors</a:t>
            </a:r>
          </a:p>
        </p:txBody>
      </p:sp>
      <p:pic>
        <p:nvPicPr>
          <p:cNvPr id="9" name="Content Placeholder 8" descr="A close up of a newspaper&#10;&#10;Description automatically generated">
            <a:extLst>
              <a:ext uri="{FF2B5EF4-FFF2-40B4-BE49-F238E27FC236}">
                <a16:creationId xmlns:a16="http://schemas.microsoft.com/office/drawing/2014/main" id="{726C282B-6926-8E49-A429-C812C181C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5469" y="1705232"/>
            <a:ext cx="4387593" cy="4387593"/>
          </a:xfrm>
        </p:spPr>
      </p:pic>
    </p:spTree>
    <p:extLst>
      <p:ext uri="{BB962C8B-B14F-4D97-AF65-F5344CB8AC3E}">
        <p14:creationId xmlns:p14="http://schemas.microsoft.com/office/powerpoint/2010/main" val="373722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9599-920B-0A40-B2E6-0F917227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BE7F2-AFD8-8241-95ED-D0DB521AA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Setting aside sample of each collection of tweets to be manually labeled by myself, using train_test_split with stratification on the labels</a:t>
            </a:r>
          </a:p>
          <a:p>
            <a:r>
              <a:rPr lang="en-US" dirty="0"/>
              <a:t>Labeling the rest of the data using TextBlob, positive labeled as 0, negative labeled as 1</a:t>
            </a:r>
          </a:p>
          <a:p>
            <a:r>
              <a:rPr lang="en-US" dirty="0"/>
              <a:t>Checking for data imbalance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8FA8F9-615C-9043-875C-78DAEB16E0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934154"/>
              </p:ext>
            </p:extLst>
          </p:nvPr>
        </p:nvGraphicFramePr>
        <p:xfrm>
          <a:off x="6205538" y="2097087"/>
          <a:ext cx="5435600" cy="271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82538009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0730748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68593206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191020456"/>
                    </a:ext>
                  </a:extLst>
                </a:gridCol>
              </a:tblGrid>
              <a:tr h="902396">
                <a:tc>
                  <a:txBody>
                    <a:bodyPr/>
                    <a:lstStyle/>
                    <a:p>
                      <a:r>
                        <a:rPr lang="en-US" dirty="0"/>
                        <a:t>Labels by TextBlob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Smash Bros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Emblem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Mario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08133"/>
                  </a:ext>
                </a:extLst>
              </a:tr>
              <a:tr h="907128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47766"/>
                  </a:ext>
                </a:extLst>
              </a:tr>
              <a:tr h="907128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0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8FC5B-3682-1946-B275-9968679B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Baseline Modeling -  Recall Scores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A281-8372-3C45-B9E0-1DF0CF5C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/>
              <a:t>Models: LogisticRegression, RandomForestClassifier, XGBClassifier, SVC</a:t>
            </a:r>
          </a:p>
          <a:p>
            <a:pPr marL="0"/>
            <a:endParaRPr lang="en-US" sz="1600" dirty="0"/>
          </a:p>
          <a:p>
            <a:r>
              <a:rPr lang="en-US" sz="1600" dirty="0"/>
              <a:t>Game1: Smash Bros Ultimate</a:t>
            </a:r>
          </a:p>
          <a:p>
            <a:r>
              <a:rPr lang="en-US" sz="1600" dirty="0"/>
              <a:t>Game2: Fire Emblem: Three Houses</a:t>
            </a:r>
          </a:p>
          <a:p>
            <a:r>
              <a:rPr lang="en-US" sz="1600" dirty="0"/>
              <a:t>Game3: Super Mario Party</a:t>
            </a:r>
          </a:p>
          <a:p>
            <a:pPr marL="0"/>
            <a:endParaRPr lang="en-US" sz="160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AE2EB44-5CD9-AB49-BAF2-0F4DAF1F3B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0900" y="1343636"/>
            <a:ext cx="7090237" cy="417072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98266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764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Sitka Heading</vt:lpstr>
      <vt:lpstr>Source Sans Pro</vt:lpstr>
      <vt:lpstr>3DFloatVTI</vt:lpstr>
      <vt:lpstr>Twitter Sentiment Analysis: Nintendo E3 2018</vt:lpstr>
      <vt:lpstr>Introduction</vt:lpstr>
      <vt:lpstr>Business Problem</vt:lpstr>
      <vt:lpstr>Data Science Approach</vt:lpstr>
      <vt:lpstr>Data Acquisition</vt:lpstr>
      <vt:lpstr>Data Wrangling</vt:lpstr>
      <vt:lpstr>Exploratory Data Analysis</vt:lpstr>
      <vt:lpstr>Preprocessing</vt:lpstr>
      <vt:lpstr>Baseline Modeling -  Recall Scores</vt:lpstr>
      <vt:lpstr>Hyperparameter Tuning</vt:lpstr>
      <vt:lpstr>Extended Modeling – Recall Scores</vt:lpstr>
      <vt:lpstr>Final Models By Game</vt:lpstr>
      <vt:lpstr>Comparing Model Predictions with Manually Labeled Data</vt:lpstr>
      <vt:lpstr>Feature Importance</vt:lpstr>
      <vt:lpstr>Feature Importance</vt:lpstr>
      <vt:lpstr>Reasons for Modeling Failure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Analysis: Nintendo E3 2018</dc:title>
  <dc:creator>jasonz4</dc:creator>
  <cp:lastModifiedBy>jasonz4</cp:lastModifiedBy>
  <cp:revision>11</cp:revision>
  <dcterms:created xsi:type="dcterms:W3CDTF">2020-11-27T01:16:28Z</dcterms:created>
  <dcterms:modified xsi:type="dcterms:W3CDTF">2020-11-27T10:32:13Z</dcterms:modified>
</cp:coreProperties>
</file>