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B7C6-8EA7-5642-8DA3-17212866D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CEC5E-957D-A74B-A656-188FB116C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9617D-5C72-F741-A53A-19CAFD1F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1238-A967-324D-A761-7D35B085F8A1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EB0E4-A35D-8D4C-B0D7-80FFE3F1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E8C1E-C372-9045-9DE7-EC175D7F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72FA-C050-3341-831F-32AE6EEA1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8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465A-5CBD-224D-8106-40238CB1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C4938-3FDE-5745-B347-D01E832ED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03F3F-ABF8-2243-8CCE-1A7FB208C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1238-A967-324D-A761-7D35B085F8A1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BFFE3-2DFD-2042-9AF1-584D9C58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13D12-A3A6-E84F-A31C-2D1090B2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72FA-C050-3341-831F-32AE6EEA1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5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11DAA7-17D7-2D43-B7D7-2F57A1BEA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78CBA-A40A-C14B-B3D9-05281FCC1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25069-10F6-BB4A-B828-CE0E0C58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1238-A967-324D-A761-7D35B085F8A1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0BF05-B9AD-994B-B461-6569E2CA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E7ADC-5CDA-1546-9E8A-3092B9F82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72FA-C050-3341-831F-32AE6EEA1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90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F275-1540-A640-BB5C-6377F736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E799A-D2AD-0E4B-BA05-1B6E2F966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8A76F-1005-1F4E-979F-42DA162A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1238-A967-324D-A761-7D35B085F8A1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EA65A-C0DF-0548-8F52-F281103A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476AC-B683-C046-AC1A-BC9D6F1E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72FA-C050-3341-831F-32AE6EEA1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0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D2828-4836-634C-AC19-157AFF1A4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285E6-462D-4C47-B2DF-32F84D25A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861E6-C31C-7B47-84CA-DB2DF948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1238-A967-324D-A761-7D35B085F8A1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F6F49-E431-8F43-A78E-259437E2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38AFF-037D-AD4B-9608-68485ED16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72FA-C050-3341-831F-32AE6EEA1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8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B6A9-B134-DF49-B313-FB1A445B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F482C-7FC2-AA47-9B7D-B06FF9191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3BD3A-B416-A74A-B6AA-289CA7988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78138-912B-5149-8541-582A16F0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1238-A967-324D-A761-7D35B085F8A1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FAF90-5AE9-A241-91FE-10F889CE4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238E5-4DF7-974A-A1C2-E5F8F6B3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72FA-C050-3341-831F-32AE6EEA1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1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6015-98A4-134A-BBC9-9996DC3B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17416-2B60-424C-BE7E-A3078A81E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84A70-66A5-EA4D-8D1C-CB3C2BAF6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B9A751-3C53-7246-B689-37A3AD2B0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C9EAE4-FBAD-754B-AAFF-5DBD83E78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6F5D64-EA87-C54D-B6F0-B912E35C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1238-A967-324D-A761-7D35B085F8A1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8B2F95-964F-B049-9DCB-50D7A351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DC420-1BFA-C84F-BF9D-933B8935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72FA-C050-3341-831F-32AE6EEA1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8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BF075-3F74-AD40-95EE-F8B6E358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5DDD3-F85C-B84F-B856-C48C56C60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1238-A967-324D-A761-7D35B085F8A1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CE89C-E46E-EC4A-AA8C-AE7CFF62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56432-FEA2-074C-A9F2-FBC6E7FA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72FA-C050-3341-831F-32AE6EEA1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9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98BF7F-C3D4-B14F-A97D-C3B76AF8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1238-A967-324D-A761-7D35B085F8A1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899C6-F4CE-0846-8685-99EC0CF0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D6A98-B2CB-AD48-AC9B-0582AF54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72FA-C050-3341-831F-32AE6EEA1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2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CA3E-3C1F-9B4D-9453-A7C442A75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EA4A2-1CF0-0944-A865-994F414C2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5DAD2-46E7-4F42-9368-49F619649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FE6B7-646B-5047-9ADD-2B852162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1238-A967-324D-A761-7D35B085F8A1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8977C-BAF8-724B-8131-85F46CEA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E0767-66B3-B046-A2EE-27B5FF64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72FA-C050-3341-831F-32AE6EEA1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0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78E5-B9D6-E74C-87F6-DF1064F97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C19BDD-4712-644C-BA3E-59A8BEBC1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E7024-E940-9541-8E1A-FD6F60CE5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10CA0-5D91-6648-AC28-A781E76B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1238-A967-324D-A761-7D35B085F8A1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363BC-3C00-F54C-8D58-4ED334B5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E43ED-1086-634C-87E6-1FC7DD46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72FA-C050-3341-831F-32AE6EEA1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8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DB0ED-C59C-2844-ABE2-69BE2547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FEBD6-F90F-A24C-AE40-A2CB6D590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17CEC-BA9D-5C49-A685-24FFDB910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B1238-A967-324D-A761-7D35B085F8A1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E3074-0FD8-0B4B-8277-8583266F7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D9EB8-2680-6C47-BD5E-D061DBB7C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F72FA-C050-3341-831F-32AE6EEA1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7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643DA1E-5F67-8F4B-86E1-6D2864FBD69A}"/>
              </a:ext>
            </a:extLst>
          </p:cNvPr>
          <p:cNvSpPr/>
          <p:nvPr/>
        </p:nvSpPr>
        <p:spPr>
          <a:xfrm>
            <a:off x="6096000" y="1391714"/>
            <a:ext cx="1732632" cy="498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600" dirty="0"/>
              <a:t>55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81A0FC3-FA29-0549-8ABE-336184E21FF7}"/>
              </a:ext>
            </a:extLst>
          </p:cNvPr>
          <p:cNvSpPr/>
          <p:nvPr/>
        </p:nvSpPr>
        <p:spPr>
          <a:xfrm>
            <a:off x="6096000" y="1232451"/>
            <a:ext cx="1732632" cy="327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Market Price of Iron Ore ($/ton)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5916DCB-C893-EA4D-9490-173FBB2B2A38}"/>
              </a:ext>
            </a:extLst>
          </p:cNvPr>
          <p:cNvSpPr/>
          <p:nvPr/>
        </p:nvSpPr>
        <p:spPr>
          <a:xfrm>
            <a:off x="692516" y="1391714"/>
            <a:ext cx="1732632" cy="498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E34533D-C7DF-FF4E-99E2-4EB64BAAFE34}"/>
              </a:ext>
            </a:extLst>
          </p:cNvPr>
          <p:cNvSpPr/>
          <p:nvPr/>
        </p:nvSpPr>
        <p:spPr>
          <a:xfrm>
            <a:off x="692516" y="1232451"/>
            <a:ext cx="1732632" cy="327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Gross Profit ($)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45C1BF6-3891-0A47-9C96-433879657874}"/>
              </a:ext>
            </a:extLst>
          </p:cNvPr>
          <p:cNvSpPr/>
          <p:nvPr/>
        </p:nvSpPr>
        <p:spPr>
          <a:xfrm>
            <a:off x="3394258" y="1391714"/>
            <a:ext cx="1732632" cy="498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X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B69E401-FA18-C242-95E2-A90CBFC5BDF9}"/>
              </a:ext>
            </a:extLst>
          </p:cNvPr>
          <p:cNvSpPr/>
          <p:nvPr/>
        </p:nvSpPr>
        <p:spPr>
          <a:xfrm>
            <a:off x="3394258" y="1232451"/>
            <a:ext cx="1732632" cy="327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Total Revenue ($)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A859B8F-3A9E-0E43-8EBB-FB6CD360621F}"/>
              </a:ext>
            </a:extLst>
          </p:cNvPr>
          <p:cNvSpPr/>
          <p:nvPr/>
        </p:nvSpPr>
        <p:spPr>
          <a:xfrm>
            <a:off x="3394258" y="3883761"/>
            <a:ext cx="1732632" cy="498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X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D1773A8-1D3E-734B-B1F3-F3A6566B4277}"/>
              </a:ext>
            </a:extLst>
          </p:cNvPr>
          <p:cNvSpPr/>
          <p:nvPr/>
        </p:nvSpPr>
        <p:spPr>
          <a:xfrm>
            <a:off x="3394258" y="3724498"/>
            <a:ext cx="1732632" cy="327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Total Cost ($)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A8CCCBC-5A78-514D-B099-88BCD4EE562E}"/>
              </a:ext>
            </a:extLst>
          </p:cNvPr>
          <p:cNvSpPr/>
          <p:nvPr/>
        </p:nvSpPr>
        <p:spPr>
          <a:xfrm>
            <a:off x="6096000" y="2607601"/>
            <a:ext cx="1732632" cy="498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X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545BBFF-2109-B249-BDA6-39D04DF3FEF2}"/>
              </a:ext>
            </a:extLst>
          </p:cNvPr>
          <p:cNvSpPr/>
          <p:nvPr/>
        </p:nvSpPr>
        <p:spPr>
          <a:xfrm>
            <a:off x="6096000" y="2448338"/>
            <a:ext cx="1732632" cy="327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Tons of Ore Mined</a:t>
            </a:r>
          </a:p>
          <a:p>
            <a:pPr algn="ctr"/>
            <a:r>
              <a:rPr lang="en-US" sz="1200" dirty="0"/>
              <a:t>(ton)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DB4BB5-C4A3-5A40-9C1F-EC22FD8D3ADA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5126890" y="1396447"/>
            <a:ext cx="9691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C5CB53B3-2BBD-E34E-B105-31DB93EFF889}"/>
              </a:ext>
            </a:extLst>
          </p:cNvPr>
          <p:cNvCxnSpPr>
            <a:stCxn id="16" idx="1"/>
            <a:endCxn id="12" idx="3"/>
          </p:cNvCxnSpPr>
          <p:nvPr/>
        </p:nvCxnSpPr>
        <p:spPr>
          <a:xfrm rot="10800000">
            <a:off x="5126890" y="1396448"/>
            <a:ext cx="969110" cy="121588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27D0725-132A-BF4A-B748-211306DAEDB3}"/>
              </a:ext>
            </a:extLst>
          </p:cNvPr>
          <p:cNvSpPr/>
          <p:nvPr/>
        </p:nvSpPr>
        <p:spPr>
          <a:xfrm>
            <a:off x="5678557" y="3879028"/>
            <a:ext cx="1732632" cy="498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X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1D465E7-49C0-7C46-BA3C-D1F47DE11452}"/>
              </a:ext>
            </a:extLst>
          </p:cNvPr>
          <p:cNvSpPr/>
          <p:nvPr/>
        </p:nvSpPr>
        <p:spPr>
          <a:xfrm>
            <a:off x="5678557" y="3719765"/>
            <a:ext cx="1732632" cy="327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 Fixed Cost($)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31CD644-F2EC-014A-BD1B-214E86E4A6C0}"/>
              </a:ext>
            </a:extLst>
          </p:cNvPr>
          <p:cNvSpPr/>
          <p:nvPr/>
        </p:nvSpPr>
        <p:spPr>
          <a:xfrm>
            <a:off x="5678557" y="4962685"/>
            <a:ext cx="1732632" cy="498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5C839A4-870B-8042-BDB7-E114C078712C}"/>
              </a:ext>
            </a:extLst>
          </p:cNvPr>
          <p:cNvSpPr/>
          <p:nvPr/>
        </p:nvSpPr>
        <p:spPr>
          <a:xfrm>
            <a:off x="5678557" y="4803422"/>
            <a:ext cx="1732632" cy="327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 Variable Cost ($)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B89BE56-1673-0E4F-BE41-A6601249F73A}"/>
              </a:ext>
            </a:extLst>
          </p:cNvPr>
          <p:cNvSpPr/>
          <p:nvPr/>
        </p:nvSpPr>
        <p:spPr>
          <a:xfrm>
            <a:off x="7962856" y="3883763"/>
            <a:ext cx="1732632" cy="498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X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290562F-5817-A344-A21E-141791E19DDA}"/>
              </a:ext>
            </a:extLst>
          </p:cNvPr>
          <p:cNvSpPr/>
          <p:nvPr/>
        </p:nvSpPr>
        <p:spPr>
          <a:xfrm>
            <a:off x="7962856" y="3724500"/>
            <a:ext cx="1732632" cy="327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Fixed Maintenance ($)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155FABF-206F-C641-BF91-BE3094533AD1}"/>
              </a:ext>
            </a:extLst>
          </p:cNvPr>
          <p:cNvCxnSpPr>
            <a:stCxn id="14" idx="1"/>
            <a:endCxn id="10" idx="3"/>
          </p:cNvCxnSpPr>
          <p:nvPr/>
        </p:nvCxnSpPr>
        <p:spPr>
          <a:xfrm rot="10800000">
            <a:off x="2425148" y="1396448"/>
            <a:ext cx="969110" cy="249204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386CBFA-9BDE-A643-B115-A56A98365291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2425148" y="1396447"/>
            <a:ext cx="9691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67600E6-37AE-3A48-9F15-5E461EF947CE}"/>
              </a:ext>
            </a:extLst>
          </p:cNvPr>
          <p:cNvSpPr/>
          <p:nvPr/>
        </p:nvSpPr>
        <p:spPr>
          <a:xfrm>
            <a:off x="7977631" y="4957952"/>
            <a:ext cx="1732632" cy="498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X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53CF993-6DF1-1D46-97E7-795F9F633089}"/>
              </a:ext>
            </a:extLst>
          </p:cNvPr>
          <p:cNvSpPr/>
          <p:nvPr/>
        </p:nvSpPr>
        <p:spPr>
          <a:xfrm>
            <a:off x="7977631" y="4798689"/>
            <a:ext cx="1732632" cy="327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 Variable Maintenance ($)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087ED18-B937-0F40-AF96-A5186969DEF4}"/>
              </a:ext>
            </a:extLst>
          </p:cNvPr>
          <p:cNvSpPr/>
          <p:nvPr/>
        </p:nvSpPr>
        <p:spPr>
          <a:xfrm>
            <a:off x="10154568" y="3883761"/>
            <a:ext cx="1732632" cy="498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X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379ECD2-ACBC-2045-AC99-AFD3B28D71D9}"/>
              </a:ext>
            </a:extLst>
          </p:cNvPr>
          <p:cNvSpPr/>
          <p:nvPr/>
        </p:nvSpPr>
        <p:spPr>
          <a:xfrm>
            <a:off x="10154568" y="3724498"/>
            <a:ext cx="1732632" cy="327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Yearly Maintenance($)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3FC6285-0AA2-6C4E-B258-FBA974BE6262}"/>
              </a:ext>
            </a:extLst>
          </p:cNvPr>
          <p:cNvSpPr/>
          <p:nvPr/>
        </p:nvSpPr>
        <p:spPr>
          <a:xfrm>
            <a:off x="10154568" y="4953219"/>
            <a:ext cx="1732632" cy="498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X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3E9A628-FAE9-2A49-9186-4E3ED0F81135}"/>
              </a:ext>
            </a:extLst>
          </p:cNvPr>
          <p:cNvSpPr/>
          <p:nvPr/>
        </p:nvSpPr>
        <p:spPr>
          <a:xfrm>
            <a:off x="10154568" y="4793956"/>
            <a:ext cx="1732632" cy="327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 Maintenance every 50k tons ore processed($)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DEA06C6-FC8B-7343-A6A0-42CE849BB952}"/>
              </a:ext>
            </a:extLst>
          </p:cNvPr>
          <p:cNvSpPr/>
          <p:nvPr/>
        </p:nvSpPr>
        <p:spPr>
          <a:xfrm>
            <a:off x="10154568" y="6017618"/>
            <a:ext cx="1732632" cy="498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X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59D6C34-138A-7A4A-A8E5-27D7EFC518AA}"/>
              </a:ext>
            </a:extLst>
          </p:cNvPr>
          <p:cNvSpPr/>
          <p:nvPr/>
        </p:nvSpPr>
        <p:spPr>
          <a:xfrm>
            <a:off x="10154568" y="5858355"/>
            <a:ext cx="1732632" cy="327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Work Orders ($)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B8F20E61-0B9D-CB41-B157-3FB7C472B5B2}"/>
              </a:ext>
            </a:extLst>
          </p:cNvPr>
          <p:cNvCxnSpPr>
            <a:stCxn id="34" idx="1"/>
            <a:endCxn id="14" idx="3"/>
          </p:cNvCxnSpPr>
          <p:nvPr/>
        </p:nvCxnSpPr>
        <p:spPr>
          <a:xfrm rot="10800000">
            <a:off x="5126891" y="3888494"/>
            <a:ext cx="551667" cy="10789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4CA536CE-5B27-C947-9299-6ED738B764B6}"/>
              </a:ext>
            </a:extLst>
          </p:cNvPr>
          <p:cNvCxnSpPr>
            <a:stCxn id="49" idx="1"/>
            <a:endCxn id="42" idx="3"/>
          </p:cNvCxnSpPr>
          <p:nvPr/>
        </p:nvCxnSpPr>
        <p:spPr>
          <a:xfrm rot="10800000">
            <a:off x="9710264" y="4962685"/>
            <a:ext cx="444305" cy="10596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CA3BDFC-0111-6B45-A892-9488AAD49D69}"/>
              </a:ext>
            </a:extLst>
          </p:cNvPr>
          <p:cNvCxnSpPr>
            <a:stCxn id="32" idx="1"/>
            <a:endCxn id="14" idx="3"/>
          </p:cNvCxnSpPr>
          <p:nvPr/>
        </p:nvCxnSpPr>
        <p:spPr>
          <a:xfrm flipH="1">
            <a:off x="5126890" y="3883761"/>
            <a:ext cx="551667" cy="4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DBCB88B-DB6D-594D-BC58-EDE46CD0E3CF}"/>
              </a:ext>
            </a:extLst>
          </p:cNvPr>
          <p:cNvCxnSpPr>
            <a:stCxn id="36" idx="1"/>
            <a:endCxn id="32" idx="3"/>
          </p:cNvCxnSpPr>
          <p:nvPr/>
        </p:nvCxnSpPr>
        <p:spPr>
          <a:xfrm flipH="1" flipV="1">
            <a:off x="7411189" y="3883761"/>
            <a:ext cx="551667" cy="4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18382FA-6F48-6F4B-8F40-56BDC485E4F4}"/>
              </a:ext>
            </a:extLst>
          </p:cNvPr>
          <p:cNvCxnSpPr>
            <a:stCxn id="44" idx="1"/>
            <a:endCxn id="36" idx="3"/>
          </p:cNvCxnSpPr>
          <p:nvPr/>
        </p:nvCxnSpPr>
        <p:spPr>
          <a:xfrm flipH="1">
            <a:off x="9695488" y="3888494"/>
            <a:ext cx="45908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2482EEE-12A2-1540-8C12-2C30F69E0B45}"/>
              </a:ext>
            </a:extLst>
          </p:cNvPr>
          <p:cNvCxnSpPr>
            <a:stCxn id="42" idx="1"/>
            <a:endCxn id="34" idx="3"/>
          </p:cNvCxnSpPr>
          <p:nvPr/>
        </p:nvCxnSpPr>
        <p:spPr>
          <a:xfrm flipH="1">
            <a:off x="7411189" y="4962685"/>
            <a:ext cx="566442" cy="4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A48638F-AA90-8040-BFA8-B280D5A6F4C0}"/>
              </a:ext>
            </a:extLst>
          </p:cNvPr>
          <p:cNvCxnSpPr>
            <a:stCxn id="46" idx="1"/>
            <a:endCxn id="42" idx="3"/>
          </p:cNvCxnSpPr>
          <p:nvPr/>
        </p:nvCxnSpPr>
        <p:spPr>
          <a:xfrm flipH="1">
            <a:off x="9710263" y="4957952"/>
            <a:ext cx="444305" cy="4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66562077-123F-414E-9ADB-A04CB85303CE}"/>
              </a:ext>
            </a:extLst>
          </p:cNvPr>
          <p:cNvSpPr/>
          <p:nvPr/>
        </p:nvSpPr>
        <p:spPr>
          <a:xfrm>
            <a:off x="2770554" y="2470441"/>
            <a:ext cx="27829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F42EE24-E246-094D-B6B1-1B15A82C0935}"/>
              </a:ext>
            </a:extLst>
          </p:cNvPr>
          <p:cNvSpPr/>
          <p:nvPr/>
        </p:nvSpPr>
        <p:spPr>
          <a:xfrm>
            <a:off x="5472297" y="1864864"/>
            <a:ext cx="27829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3966909-B5B0-AE4B-A1C2-EB738EEE2642}"/>
              </a:ext>
            </a:extLst>
          </p:cNvPr>
          <p:cNvSpPr/>
          <p:nvPr/>
        </p:nvSpPr>
        <p:spPr>
          <a:xfrm>
            <a:off x="9793268" y="5352991"/>
            <a:ext cx="27829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45A2393-1629-6A43-B872-14E67BDB5C1E}"/>
              </a:ext>
            </a:extLst>
          </p:cNvPr>
          <p:cNvSpPr/>
          <p:nvPr/>
        </p:nvSpPr>
        <p:spPr>
          <a:xfrm>
            <a:off x="5261116" y="4290796"/>
            <a:ext cx="27829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47189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72</Words>
  <Application>Microsoft Macintosh PowerPoint</Application>
  <PresentationFormat>Widescreen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jasonz4</dc:creator>
  <cp:lastModifiedBy>jasonz4</cp:lastModifiedBy>
  <cp:revision>2</cp:revision>
  <dcterms:created xsi:type="dcterms:W3CDTF">2020-10-25T19:15:32Z</dcterms:created>
  <dcterms:modified xsi:type="dcterms:W3CDTF">2020-10-25T19:34:18Z</dcterms:modified>
</cp:coreProperties>
</file>