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6789-1C16-8246-99FE-126DC6769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44E30-566E-1847-9E00-A87FF2649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6946-0DCE-C044-AB79-3CE52281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38C-7E0F-5B46-8161-F167C2FB6937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0FEE-F122-B144-A59E-728CE6F1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F268-6815-5641-A820-F3F20F1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76-F57B-C340-BA0B-911C64CC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6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5B4B-33CE-2148-A1C8-492106EF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C7A82-4ECA-1442-8ED9-DB365B55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C84C2-F39D-3B48-BE6D-69A174CC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38C-7E0F-5B46-8161-F167C2FB6937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ED82-323E-3F4B-A2F9-C1189317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5838-4AC6-6F4C-A2EF-84432D93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76-F57B-C340-BA0B-911C64CC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7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09103-8B16-3640-B8B5-3A018D509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D82D4-CE8D-E44F-9BC7-4C1A2FA43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F4F8D-B896-4548-A780-651996A7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38C-7E0F-5B46-8161-F167C2FB6937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3DA7-889E-A443-BEF6-C1BCD5DF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05B1-41FB-DA49-A2FB-37238558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76-F57B-C340-BA0B-911C64CC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68C8-397A-E64D-ADCE-C0134E16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D92D-0FFD-D04C-8DBB-CE99A229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2ECA5-F5A7-0741-AB26-695F4D75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38C-7E0F-5B46-8161-F167C2FB6937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F959-4BB7-5744-BB76-FE1B779E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A5716-7117-1E41-A8BA-74332E2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76-F57B-C340-BA0B-911C64CC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AE2D-860D-3044-BD1C-2FFBE421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1DE6-671F-FE4C-9395-0B12F32C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D9EE-468C-5C47-B67F-12FA82E5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38C-7E0F-5B46-8161-F167C2FB6937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CA2E-18E6-F846-92F0-3C21DC30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B3590-CBA9-A04F-A3AA-56998CB7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76-F57B-C340-BA0B-911C64CC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B01F-5CFC-A246-8538-22915A91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CDFB-FB6E-154C-AF87-A24C88FE4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E6B92-6626-4645-84CF-FB04BE7B8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089AA-F2E3-1A48-9DF8-00496800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38C-7E0F-5B46-8161-F167C2FB6937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B8AF4-9661-D042-BA15-F5E0E1DF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2605F-98C2-7E48-96C9-00DD9F31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76-F57B-C340-BA0B-911C64CC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08A8-5042-6948-B3FA-6EE3511E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F5A4B-EBFB-B843-BCD2-52D745F4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C4F7E-08A7-B140-97EB-E321F37CD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62E00-DF1C-0A46-A890-7F8497D6F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C3C60-29D7-A247-ADAD-8305758D4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7781B-1D25-4E48-8AA7-2B0C5384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38C-7E0F-5B46-8161-F167C2FB6937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FB657-57EC-D343-9845-75C2BD61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8DF62-3442-DD4B-8669-D6C2105C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76-F57B-C340-BA0B-911C64CC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474E-4FBF-0143-BECE-F2AD1C87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2699A-118B-9C4D-9507-2B679AEA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38C-7E0F-5B46-8161-F167C2FB6937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AB0F-7F89-7F41-8996-18AF0888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2EBD8-B4A4-9443-B463-9338E1AF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76-F57B-C340-BA0B-911C64CC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0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73DE2-43B6-6548-986F-A5554787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38C-7E0F-5B46-8161-F167C2FB6937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5DA8F-1DD3-8D4B-B36A-2B7CA1E6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C2C41-02B8-5C41-BF3A-C55352F8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76-F57B-C340-BA0B-911C64CC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F732-2969-FF42-809F-FFF92B60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929B-AA3A-4B47-80C3-EC6332D5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47424-08E1-FB44-9AE5-ABA99B352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DAD54-8319-4649-B749-DA0B832D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38C-7E0F-5B46-8161-F167C2FB6937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8B740-0C28-8145-B1FB-6FB5D719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5262D-1F50-5848-ACBC-FD4689B1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76-F57B-C340-BA0B-911C64CC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4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6F37-CD41-E940-844D-BED5AE2B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E073B-523F-6345-8DE1-356873A48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36E9E-5207-A648-932C-5FCB2E614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3B61E-49F0-0248-AE99-3A10208B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38C-7E0F-5B46-8161-F167C2FB6937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291F-8774-E847-8592-F3A08A35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5515-D13D-0C42-B07B-22F9416B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0B76-F57B-C340-BA0B-911C64CC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0C490-3369-BF4E-9AA8-7C17C8B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EB09B-C598-A043-B984-BE98451D3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F6BC-37A5-454D-A8AC-BCF4F81DB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338C-7E0F-5B46-8161-F167C2FB6937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6230-3F34-6C4C-A254-61DE3A310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3F30-363A-0A41-B290-D9C25A099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C0B76-F57B-C340-BA0B-911C64CC7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1D5A5F-6937-E84D-B09A-399A07620F90}"/>
              </a:ext>
            </a:extLst>
          </p:cNvPr>
          <p:cNvSpPr/>
          <p:nvPr/>
        </p:nvSpPr>
        <p:spPr>
          <a:xfrm>
            <a:off x="242300" y="2542134"/>
            <a:ext cx="3007795" cy="177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How could Monalco Mining reduce its annual operational cost by 20% through a careful restraint of maintenance cost in order to sustain its profitability?</a:t>
            </a:r>
            <a:endParaRPr lang="en-US" sz="1600" b="0" dirty="0">
              <a:effectLst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67062F-FF43-B448-A07C-7B207DBDE266}"/>
              </a:ext>
            </a:extLst>
          </p:cNvPr>
          <p:cNvSpPr/>
          <p:nvPr/>
        </p:nvSpPr>
        <p:spPr>
          <a:xfrm>
            <a:off x="3856383" y="1528343"/>
            <a:ext cx="1828800" cy="101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Earning as Much Revenue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41E7A2-259A-8146-8DF3-E199B779A2B7}"/>
              </a:ext>
            </a:extLst>
          </p:cNvPr>
          <p:cNvSpPr/>
          <p:nvPr/>
        </p:nvSpPr>
        <p:spPr>
          <a:xfrm>
            <a:off x="3856383" y="4315866"/>
            <a:ext cx="1828800" cy="101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Overspending</a:t>
            </a:r>
          </a:p>
          <a:p>
            <a:pPr algn="ctr"/>
            <a:r>
              <a:rPr lang="en-US" dirty="0"/>
              <a:t>on ore crusher operating costs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36C665-38AC-054B-9DEC-2E523E2C90B0}"/>
              </a:ext>
            </a:extLst>
          </p:cNvPr>
          <p:cNvSpPr/>
          <p:nvPr/>
        </p:nvSpPr>
        <p:spPr>
          <a:xfrm>
            <a:off x="6394173" y="1528342"/>
            <a:ext cx="1828800" cy="101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 overtaking Demand, market prices decreasing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774471-CC2C-A84D-9237-F2EDC6425C8C}"/>
              </a:ext>
            </a:extLst>
          </p:cNvPr>
          <p:cNvSpPr/>
          <p:nvPr/>
        </p:nvSpPr>
        <p:spPr>
          <a:xfrm>
            <a:off x="6394173" y="3529421"/>
            <a:ext cx="1828800" cy="101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Spending 3x more on maintenance than needed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697827-319C-2448-80D8-8535A7708EAF}"/>
              </a:ext>
            </a:extLst>
          </p:cNvPr>
          <p:cNvSpPr/>
          <p:nvPr/>
        </p:nvSpPr>
        <p:spPr>
          <a:xfrm>
            <a:off x="6394173" y="5023604"/>
            <a:ext cx="1828800" cy="101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Overuse of ore crushers, incurring excessive work orders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8B645BF-4A3E-E248-B109-91E6D381B16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250095" y="2035239"/>
            <a:ext cx="606288" cy="1393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62F3CBE-F3A0-7644-943D-AC398CFB494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250095" y="3429000"/>
            <a:ext cx="606288" cy="1393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06C1920-3031-334A-99F3-8CE9C68FD3CD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685183" y="4036317"/>
            <a:ext cx="708990" cy="786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2EB26E3-311D-984D-AE24-F0793EBE22B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85183" y="4822762"/>
            <a:ext cx="708990" cy="707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4378C9-E747-2544-9C0B-B36027A82FFA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685183" y="2035238"/>
            <a:ext cx="708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20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jasonz4</dc:creator>
  <cp:lastModifiedBy>jasonz4</cp:lastModifiedBy>
  <cp:revision>3</cp:revision>
  <dcterms:created xsi:type="dcterms:W3CDTF">2020-10-25T18:38:51Z</dcterms:created>
  <dcterms:modified xsi:type="dcterms:W3CDTF">2020-10-25T19:00:27Z</dcterms:modified>
</cp:coreProperties>
</file>