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7478-5AB8-4795-BA62-E6702C1572DB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E5BF-34C7-4B4F-8B52-30865508DD06}" type="slidenum">
              <a:rPr lang="hu-HU" smtClean="0"/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	   </a:t>
            </a:r>
            <a:r>
              <a:rPr lang="hu-HU" dirty="0">
                <a:solidFill>
                  <a:srgbClr val="66CCFF"/>
                </a:solidFill>
                <a:latin typeface="Arial Rounded MT Bold" panose="020F0704030504030204" pitchFamily="34" charset="0"/>
              </a:rPr>
              <a:t>Testing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 err="1">
                <a:solidFill>
                  <a:srgbClr val="66CCFF"/>
                </a:solidFill>
                <a:latin typeface="Arial Rounded MT Bold" panose="020F0704030504030204" pitchFamily="34" charset="0"/>
              </a:rPr>
              <a:t>Croitoru</a:t>
            </a:r>
            <a:r>
              <a:rPr lang="hu-HU" dirty="0">
                <a:solidFill>
                  <a:srgbClr val="66CCFF"/>
                </a:solidFill>
                <a:latin typeface="Arial Rounded MT Bold" panose="020F0704030504030204" pitchFamily="34" charset="0"/>
              </a:rPr>
              <a:t> Dan Nicolae</a:t>
            </a:r>
            <a:endParaRPr lang="hu-HU" dirty="0">
              <a:solidFill>
                <a:srgbClr val="66CC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2475"/>
            <a:ext cx="2806755" cy="1235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Conclusions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>
            <a:normAutofit fontScale="90000" lnSpcReduction="10000"/>
          </a:bodyPr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Considering the number of high severity/security  bugs identified, fixing of the critical bugs is recommended. Few bugs that can create a rather uncomfortable experience for users should be as well noticed and tended. 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Concerning the usability, overall , Skype is convenient and easy tool to use and install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can be deemed to be fit for purpose. 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From the perspective of stability, I would give a score of 8 out of 10 for the reason of relying heavily on a very good internet connection.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	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What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have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learnt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Considering testing, a complex application like Skype takes time and more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awareness in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planning. 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Concentrating on critical points in a short time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proper mindmap is the road to succes in understanding an application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Regardless of the enviroment (UAT, PROD) and version of the build, critical bugs can still be found 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About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the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application</a:t>
            </a:r>
            <a:b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Skype is an IP telephony service provider that enables people to make and receive free voice and video calls over the internet using a computer, web browser, or mobile phone.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addition to standard telephone calls, Skype enables file transfers, texting, video chat and video-conferencing. The service is available for desktop computers, notebook and tablet computers and other mobile devices, including mobile phones.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Is it mostly used on desktops 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Test Approach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p>
            <a:r>
              <a:rPr lang="en-GB" altLang="en-US">
                <a:solidFill>
                  <a:schemeClr val="bg1"/>
                </a:solidFill>
              </a:rPr>
              <a:t>Reactive: Since the application is already in production, testing cou’t take place before the implementation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Different Test approaches: Methodical: </a:t>
            </a:r>
            <a:endParaRPr lang="en-GB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bg1"/>
                </a:solidFill>
              </a:rPr>
              <a:t>   Test Cases were planned in consideration to negative scenarios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Analysing and researching: Experiences and reports from other users were taking into consideration. </a:t>
            </a:r>
            <a:endParaRPr lang="en-GB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3" y="117"/>
            <a:ext cx="9899374" cy="6808235"/>
          </a:xfrm>
          <a:ln w="28575">
            <a:solidFill>
              <a:schemeClr val="bg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Tools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Tools used for testing: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Edifier G20 headset with microphone,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cer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spire integrated dual digital microphone and speakers, mail accounts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Y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ahoo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, G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ma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i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l  and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Y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andex </a:t>
            </a:r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)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mindmap was created in Xmind and it coveres all the main funtionalities of Skype for desktop.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Testing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types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GB" altLang="en-US">
                <a:solidFill>
                  <a:schemeClr val="bg1"/>
                </a:solidFill>
                <a:sym typeface="+mn-ea"/>
              </a:rPr>
              <a:t>The most frequent testing types applied were Functional Testing, Exploratory, Negative, UI and Usability. Also a Smoke Testing session was conducted at the beginning of the project and no bugs have been found.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  <a:sym typeface="+mn-ea"/>
              </a:rPr>
              <a:t>Exploratory testing was performed for important functionalities (concentrating on negative scenarios).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  <a:sym typeface="+mn-ea"/>
              </a:rPr>
              <a:t>The rest of the bugs were identified by performing Negative Testing.</a:t>
            </a:r>
            <a:endParaRPr lang="en-GB" altLang="en-US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cases</a:t>
            </a:r>
            <a:r>
              <a:rPr lang="en-GB" alt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  <a:endParaRPr lang="en-GB" altLang="hu-HU" dirty="0" err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 Cases were created corespondly to the mindmap and were structured based on the main functionalities of Skype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following testing techniques were used: 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2"/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Boudaries values analysis, ex: in case of maximum characters alowed in text fields (chat section)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2"/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Equivalence partitioning, ex: in case of calendar dates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2"/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Bugs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During the testing, 8 bugs have been found, from which 2 are posing a security threat “critical”: 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0031179 - [Registration].[email verification.code] - a way to pass the security check with invalid code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0031186 - [Registration].[email verification.code] - security check dissapears after passing it one time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From the rest of the bugs, only one bug pose a “major” severity (0031180) and the rest are “normal”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cases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results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100 % of the Test Cases were executed, from which 93% passed and 7% were failed. Most of the failed test cases are related to the chat window functionality and Sign in/Create. </a:t>
            </a:r>
            <a:endParaRPr lang="hu-HU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91 test cases</a:t>
            </a:r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 have been written in total</a:t>
            </a:r>
            <a:r>
              <a:rPr 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,</a:t>
            </a:r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 from which only</a:t>
            </a:r>
            <a:r>
              <a:rPr 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 6 </a:t>
            </a:r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Test Cases </a:t>
            </a:r>
            <a:r>
              <a:rPr 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failed</a:t>
            </a:r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 </a:t>
            </a:r>
            <a:endParaRPr lang="en-GB" altLang="hu-HU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Examples of Test Cases:</a:t>
            </a:r>
            <a:endParaRPr lang="en-GB" altLang="hu-HU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Verify that the password cannot be copy-pasted</a:t>
            </a:r>
            <a:endParaRPr lang="en-GB" altLang="hu-HU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GB" altLang="hu-HU" sz="2800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Verify that the "Date of birth" field should not allow dates greater than current date</a:t>
            </a:r>
            <a:endParaRPr lang="en-GB" altLang="hu-HU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3485</Words>
  <Application>WPS Presentation</Application>
  <PresentationFormat>Szélesvásznú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Arial Rounded MT Bold</vt:lpstr>
      <vt:lpstr>Calibri</vt:lpstr>
      <vt:lpstr>Microsoft YaHei</vt:lpstr>
      <vt:lpstr>Arial Unicode MS</vt:lpstr>
      <vt:lpstr>Calibri Light</vt:lpstr>
      <vt:lpstr>Malgun Gothic Semilight</vt:lpstr>
      <vt:lpstr>Microsoft JhengHei</vt:lpstr>
      <vt:lpstr>MS Gothic</vt:lpstr>
      <vt:lpstr>Yu Gothic UI Light</vt:lpstr>
      <vt:lpstr>Bahnschrift Condensed</vt:lpstr>
      <vt:lpstr>Bahnschrift Light SemiCondensed</vt:lpstr>
      <vt:lpstr>Bungee Inline</vt:lpstr>
      <vt:lpstr>Microsoft JhengHei Light</vt:lpstr>
      <vt:lpstr>Microsoft YaHei UI Light</vt:lpstr>
      <vt:lpstr>Yu Gothic Medium</vt:lpstr>
      <vt:lpstr>Arial Black</vt:lpstr>
      <vt:lpstr>Bahnschrift Light Condensed</vt:lpstr>
      <vt:lpstr>Bahnschrift</vt:lpstr>
      <vt:lpstr>Office-téma</vt:lpstr>
      <vt:lpstr>	   Testing </vt:lpstr>
      <vt:lpstr>About the application</vt:lpstr>
      <vt:lpstr>PowerPoint 演示文稿</vt:lpstr>
      <vt:lpstr>PowerPoint 演示文稿</vt:lpstr>
      <vt:lpstr>Tools</vt:lpstr>
      <vt:lpstr>Testing types</vt:lpstr>
      <vt:lpstr>Test cases</vt:lpstr>
      <vt:lpstr>Bugs</vt:lpstr>
      <vt:lpstr>Test cases results</vt:lpstr>
      <vt:lpstr>Conclusions</vt:lpstr>
      <vt:lpstr>What I have learnt?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SKYPE Testing</dc:title>
  <dc:creator>Villő Balogh</dc:creator>
  <cp:lastModifiedBy>Dan-Nick Croitoru</cp:lastModifiedBy>
  <cp:revision>6</cp:revision>
  <dcterms:created xsi:type="dcterms:W3CDTF">2021-02-05T17:46:00Z</dcterms:created>
  <dcterms:modified xsi:type="dcterms:W3CDTF">2021-02-05T20:04:47Z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2057-11.2.0.9984</vt:lpwstr>
  </property>
</Properties>
</file>