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c9779ba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c9779ba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9779ba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9779ba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9779ba6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9779ba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c9779ba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c9779ba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c9779ba6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c9779ba6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9779ba6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c9779ba6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c9779ba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c9779ba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9779ba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9779ba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c9779ba6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c9779ba6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9779ba6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9779ba6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9779ba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9779ba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c9779ba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c9779ba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c9779ba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c9779ba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 realiza el desarrollo de una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aplicación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que permita realizar un flujo de compras en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línea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basará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 la facilidad de poder desarrollar las conecciones entre los proveedores y clientes, servicios que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podrán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tener una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interacción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entre la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información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proporcionada por los proveedores y las opciones que se les pueden ofrecer a los clientes a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través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 un catalogo, en el cual los usuarios puedan verificar la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información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imágenes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detalladas de cada producto y tengan la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oportunidad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 agregar a un carrito de compras los productos y cantidad de los mismos, tomando en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consideración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las opciones como disponibilidad en stack.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 centra en que se completara un servicio de ventas que su objetivo y prioridad es reducir costos, proporcionar al usuario una experiencia agradable y que en la cual no tenga que salir de su casa.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Cuenta con varias pantallas, entre las cuales se encuentran las funcionalidades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básicas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que serian registros y el ABC completo para clientes y productos.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También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 cuentan con las pantallas donde se visualizar cada producto,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información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esencial</a:t>
            </a: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imagenes, cantidad, etc. Por otro lado se encuentra la pantalla donde se permite realizar y dar por finalizada la compra.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331"/>
            <a:ext cx="9144000" cy="441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331"/>
            <a:ext cx="9144000" cy="441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331"/>
            <a:ext cx="9144000" cy="441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331"/>
            <a:ext cx="9144000" cy="441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331"/>
            <a:ext cx="9144000" cy="441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Requerimientos funcionales 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El usuario debe poder logearse y registrarse por medio de su correo.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El cliente debe poder agregar, modificar y eliminar productos del carrito de compras.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El cliente debe poder consultar el listado de productos actuales en el carrito de compras.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El cliente debe poder comprar y confirmar compras con tarjetas de crédito y/o débito.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El cliente debe recibir notificaciones a su correo electrónico de cada compra.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Los proveedores deben recibir notificaciones por cada compra de sus productos.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El cliente debe poder consultar su perfil y hacer modificaciones de foto de su rostro.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Los proveedores deben poder visualizar sus productos de venta.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Los proveedores deben ser capaces de agregar y eliminar sus productos del catálogo.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Requerimientos no funcionales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El sistema debe estar disponible en un 99% conforme al año, 365 días.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Las peticiones se realizan mediante el estándar de JWT (JSON Web Token).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El sistema contará con un sistema de roles, el cual limitará las funcionalidades de cada usuario.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La tasa de errores cometidos por el usuario deberá ser menor del 1% de las transacciones totales ejecutadas en el sistema.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El sistema debe proporcionar mensajes de error que sean informativos y orientados al usuario final.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La aplicación web debe poseer un diseño “Responsive” a fin de garantizar la adecuada visualización en múltiples computadores personales, dispositivos tablets y teléfonos inteligentes.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802" y="0"/>
            <a:ext cx="57903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733425"/>
            <a:ext cx="72675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733425"/>
            <a:ext cx="72675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4584"/>
            <a:ext cx="9144000" cy="447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7903"/>
            <a:ext cx="9144000" cy="440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331"/>
            <a:ext cx="9144000" cy="441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