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Maven Pro" panose="020B0604020202020204" charset="0"/>
      <p:regular r:id="rId28"/>
      <p:bold r:id="rId29"/>
    </p:embeddedFont>
    <p:embeddedFont>
      <p:font typeface="Nunito"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1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08858ed017_1_10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08858ed017_1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08858ed017_1_1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08858ed017_1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08858ed017_1_4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08858ed017_1_4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08858ed017_1_1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08858ed017_1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08858ed017_1_20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08858ed017_1_2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08858ed017_1_2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08858ed017_1_2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08858ed017_1_2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08858ed017_1_2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08858ed017_1_3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08858ed017_1_3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08858ed017_1_3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08858ed017_1_3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08858ed017_1_2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08858ed017_1_2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dce4184dc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dce4184dc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08858ed017_1_3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08858ed017_1_3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08858ed017_1_38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08858ed017_1_3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08858ed017_1_3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08858ed017_1_3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08858ed017_1_39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08858ed017_1_3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08858ed017_1_4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08858ed017_1_4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dce4184dc9_0_2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dce4184dc9_0_2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08858ed01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08858ed0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08858ed017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08858ed017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08858ed017_1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08858ed017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08858ed017_1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08858ed017_1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08858ed01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08858ed01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08858ed017_1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08858ed017_1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p:cSld name="AUTOLAYOUT">
    <p:spTree>
      <p:nvGrpSpPr>
        <p:cNvPr id="1"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0" y="0"/>
            <a:ext cx="3048000" cy="51435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3341300" y="314875"/>
            <a:ext cx="5486400" cy="1134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txBox="1">
            <a:spLocks noGrp="1"/>
          </p:cNvSpPr>
          <p:nvPr>
            <p:ph type="title"/>
          </p:nvPr>
        </p:nvSpPr>
        <p:spPr>
          <a:xfrm>
            <a:off x="348300" y="428200"/>
            <a:ext cx="2351400" cy="43998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279" name="Google Shape;279;p13"/>
          <p:cNvSpPr txBox="1">
            <a:spLocks noGrp="1"/>
          </p:cNvSpPr>
          <p:nvPr>
            <p:ph type="body" idx="1"/>
          </p:nvPr>
        </p:nvSpPr>
        <p:spPr>
          <a:xfrm>
            <a:off x="3539325" y="593900"/>
            <a:ext cx="5090400" cy="40116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280" name="Google Shape;28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2">
  <p:cSld name="AUTOLAYOUT_4">
    <p:bg>
      <p:bgPr>
        <a:solidFill>
          <a:srgbClr val="FFFFFF"/>
        </a:solidFill>
        <a:effectLst/>
      </p:bgPr>
    </p:bg>
    <p:spTree>
      <p:nvGrpSpPr>
        <p:cNvPr id="1" name="Shape 281"/>
        <p:cNvGrpSpPr/>
        <p:nvPr/>
      </p:nvGrpSpPr>
      <p:grpSpPr>
        <a:xfrm>
          <a:off x="0" y="0"/>
          <a:ext cx="0" cy="0"/>
          <a:chOff x="0" y="0"/>
          <a:chExt cx="0" cy="0"/>
        </a:xfrm>
      </p:grpSpPr>
      <p:sp>
        <p:nvSpPr>
          <p:cNvPr id="282" name="Google Shape;282;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3" name="Google Shape;283;p14"/>
          <p:cNvCxnSpPr/>
          <p:nvPr/>
        </p:nvCxnSpPr>
        <p:spPr>
          <a:xfrm>
            <a:off x="474475" y="336950"/>
            <a:ext cx="3163200" cy="0"/>
          </a:xfrm>
          <a:prstGeom prst="straightConnector1">
            <a:avLst/>
          </a:prstGeom>
          <a:noFill/>
          <a:ln w="9525" cap="flat" cmpd="sng">
            <a:solidFill>
              <a:schemeClr val="dk1"/>
            </a:solidFill>
            <a:prstDash val="solid"/>
            <a:round/>
            <a:headEnd type="none" w="sm" len="sm"/>
            <a:tailEnd type="none" w="sm" len="sm"/>
          </a:ln>
        </p:spPr>
      </p:cxnSp>
      <p:cxnSp>
        <p:nvCxnSpPr>
          <p:cNvPr id="284" name="Google Shape;284;p14"/>
          <p:cNvCxnSpPr/>
          <p:nvPr/>
        </p:nvCxnSpPr>
        <p:spPr>
          <a:xfrm>
            <a:off x="3828800" y="344225"/>
            <a:ext cx="4863000" cy="0"/>
          </a:xfrm>
          <a:prstGeom prst="straightConnector1">
            <a:avLst/>
          </a:prstGeom>
          <a:noFill/>
          <a:ln w="9525" cap="flat" cmpd="sng">
            <a:solidFill>
              <a:schemeClr val="dk1"/>
            </a:solidFill>
            <a:prstDash val="solid"/>
            <a:round/>
            <a:headEnd type="none" w="sm" len="sm"/>
            <a:tailEnd type="none" w="sm" len="sm"/>
          </a:ln>
        </p:spPr>
      </p:cxnSp>
      <p:sp>
        <p:nvSpPr>
          <p:cNvPr id="285" name="Google Shape;285;p14"/>
          <p:cNvSpPr txBox="1">
            <a:spLocks noGrp="1"/>
          </p:cNvSpPr>
          <p:nvPr>
            <p:ph type="title"/>
          </p:nvPr>
        </p:nvSpPr>
        <p:spPr>
          <a:xfrm>
            <a:off x="474475" y="450125"/>
            <a:ext cx="3163200" cy="20622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chemeClr val="dk1"/>
              </a:buClr>
              <a:buSzPts val="3000"/>
              <a:buNone/>
              <a:defRPr sz="3000" b="1">
                <a:solidFill>
                  <a:schemeClr val="dk1"/>
                </a:solidFill>
              </a:defRPr>
            </a:lvl1pPr>
            <a:lvl2pPr lvl="1" algn="l" rtl="0">
              <a:lnSpc>
                <a:spcPct val="100000"/>
              </a:lnSpc>
              <a:spcBef>
                <a:spcPts val="0"/>
              </a:spcBef>
              <a:spcAft>
                <a:spcPts val="0"/>
              </a:spcAft>
              <a:buClr>
                <a:schemeClr val="dk1"/>
              </a:buClr>
              <a:buSzPts val="3000"/>
              <a:buNone/>
              <a:defRPr sz="3000" b="1">
                <a:solidFill>
                  <a:schemeClr val="dk1"/>
                </a:solidFill>
              </a:defRPr>
            </a:lvl2pPr>
            <a:lvl3pPr lvl="2" algn="l" rtl="0">
              <a:lnSpc>
                <a:spcPct val="100000"/>
              </a:lnSpc>
              <a:spcBef>
                <a:spcPts val="0"/>
              </a:spcBef>
              <a:spcAft>
                <a:spcPts val="0"/>
              </a:spcAft>
              <a:buClr>
                <a:schemeClr val="dk1"/>
              </a:buClr>
              <a:buSzPts val="3000"/>
              <a:buNone/>
              <a:defRPr sz="3000" b="1">
                <a:solidFill>
                  <a:schemeClr val="dk1"/>
                </a:solidFill>
              </a:defRPr>
            </a:lvl3pPr>
            <a:lvl4pPr lvl="3" algn="l" rtl="0">
              <a:lnSpc>
                <a:spcPct val="100000"/>
              </a:lnSpc>
              <a:spcBef>
                <a:spcPts val="0"/>
              </a:spcBef>
              <a:spcAft>
                <a:spcPts val="0"/>
              </a:spcAft>
              <a:buClr>
                <a:schemeClr val="dk1"/>
              </a:buClr>
              <a:buSzPts val="3000"/>
              <a:buNone/>
              <a:defRPr sz="3000" b="1">
                <a:solidFill>
                  <a:schemeClr val="dk1"/>
                </a:solidFill>
              </a:defRPr>
            </a:lvl4pPr>
            <a:lvl5pPr lvl="4" algn="l" rtl="0">
              <a:lnSpc>
                <a:spcPct val="100000"/>
              </a:lnSpc>
              <a:spcBef>
                <a:spcPts val="0"/>
              </a:spcBef>
              <a:spcAft>
                <a:spcPts val="0"/>
              </a:spcAft>
              <a:buClr>
                <a:schemeClr val="dk1"/>
              </a:buClr>
              <a:buSzPts val="3000"/>
              <a:buNone/>
              <a:defRPr sz="3000" b="1">
                <a:solidFill>
                  <a:schemeClr val="dk1"/>
                </a:solidFill>
              </a:defRPr>
            </a:lvl5pPr>
            <a:lvl6pPr lvl="5" algn="l" rtl="0">
              <a:lnSpc>
                <a:spcPct val="100000"/>
              </a:lnSpc>
              <a:spcBef>
                <a:spcPts val="0"/>
              </a:spcBef>
              <a:spcAft>
                <a:spcPts val="0"/>
              </a:spcAft>
              <a:buClr>
                <a:schemeClr val="dk1"/>
              </a:buClr>
              <a:buSzPts val="3000"/>
              <a:buNone/>
              <a:defRPr sz="3000" b="1">
                <a:solidFill>
                  <a:schemeClr val="dk1"/>
                </a:solidFill>
              </a:defRPr>
            </a:lvl6pPr>
            <a:lvl7pPr lvl="6" algn="l" rtl="0">
              <a:lnSpc>
                <a:spcPct val="100000"/>
              </a:lnSpc>
              <a:spcBef>
                <a:spcPts val="0"/>
              </a:spcBef>
              <a:spcAft>
                <a:spcPts val="0"/>
              </a:spcAft>
              <a:buClr>
                <a:schemeClr val="dk1"/>
              </a:buClr>
              <a:buSzPts val="3000"/>
              <a:buNone/>
              <a:defRPr sz="3000" b="1">
                <a:solidFill>
                  <a:schemeClr val="dk1"/>
                </a:solidFill>
              </a:defRPr>
            </a:lvl7pPr>
            <a:lvl8pPr lvl="7" algn="l" rtl="0">
              <a:lnSpc>
                <a:spcPct val="100000"/>
              </a:lnSpc>
              <a:spcBef>
                <a:spcPts val="0"/>
              </a:spcBef>
              <a:spcAft>
                <a:spcPts val="0"/>
              </a:spcAft>
              <a:buClr>
                <a:schemeClr val="dk1"/>
              </a:buClr>
              <a:buSzPts val="3000"/>
              <a:buNone/>
              <a:defRPr sz="3000" b="1">
                <a:solidFill>
                  <a:schemeClr val="dk1"/>
                </a:solidFill>
              </a:defRPr>
            </a:lvl8pPr>
            <a:lvl9pPr lvl="8" algn="l" rtl="0">
              <a:lnSpc>
                <a:spcPct val="100000"/>
              </a:lnSpc>
              <a:spcBef>
                <a:spcPts val="0"/>
              </a:spcBef>
              <a:spcAft>
                <a:spcPts val="0"/>
              </a:spcAft>
              <a:buClr>
                <a:schemeClr val="dk1"/>
              </a:buClr>
              <a:buSzPts val="3000"/>
              <a:buNone/>
              <a:defRPr sz="3000" b="1">
                <a:solidFill>
                  <a:schemeClr val="dk1"/>
                </a:solidFill>
              </a:defRPr>
            </a:lvl9pPr>
          </a:lstStyle>
          <a:p>
            <a:endParaRPr/>
          </a:p>
        </p:txBody>
      </p:sp>
      <p:sp>
        <p:nvSpPr>
          <p:cNvPr id="286" name="Google Shape;286;p14"/>
          <p:cNvSpPr txBox="1">
            <a:spLocks noGrp="1"/>
          </p:cNvSpPr>
          <p:nvPr>
            <p:ph type="body" idx="1"/>
          </p:nvPr>
        </p:nvSpPr>
        <p:spPr>
          <a:xfrm>
            <a:off x="3828775" y="450125"/>
            <a:ext cx="4863000" cy="4115400"/>
          </a:xfrm>
          <a:prstGeom prst="rect">
            <a:avLst/>
          </a:prstGeom>
          <a:noFill/>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Clr>
                <a:schemeClr val="dk2"/>
              </a:buClr>
              <a:buSzPts val="1800"/>
              <a:buChar char="●"/>
              <a:defRPr sz="1800">
                <a:solidFill>
                  <a:schemeClr val="dk2"/>
                </a:solidFill>
              </a:defRPr>
            </a:lvl1pPr>
            <a:lvl2pPr marL="914400" lvl="1" indent="-298450" algn="l" rtl="0">
              <a:lnSpc>
                <a:spcPct val="115000"/>
              </a:lnSpc>
              <a:spcBef>
                <a:spcPts val="0"/>
              </a:spcBef>
              <a:spcAft>
                <a:spcPts val="0"/>
              </a:spcAft>
              <a:buClr>
                <a:schemeClr val="dk2"/>
              </a:buClr>
              <a:buSzPts val="1100"/>
              <a:buChar char="○"/>
              <a:defRPr sz="1400">
                <a:solidFill>
                  <a:schemeClr val="dk2"/>
                </a:solidFill>
              </a:defRPr>
            </a:lvl2pPr>
            <a:lvl3pPr marL="1371600" lvl="2" indent="-298450" algn="l" rtl="0">
              <a:lnSpc>
                <a:spcPct val="115000"/>
              </a:lnSpc>
              <a:spcBef>
                <a:spcPts val="0"/>
              </a:spcBef>
              <a:spcAft>
                <a:spcPts val="0"/>
              </a:spcAft>
              <a:buClr>
                <a:schemeClr val="dk2"/>
              </a:buClr>
              <a:buSzPts val="1100"/>
              <a:buChar char="■"/>
              <a:defRPr sz="1400">
                <a:solidFill>
                  <a:schemeClr val="dk2"/>
                </a:solidFill>
              </a:defRPr>
            </a:lvl3pPr>
            <a:lvl4pPr marL="1828800" lvl="3" indent="-298450" algn="l" rtl="0">
              <a:lnSpc>
                <a:spcPct val="115000"/>
              </a:lnSpc>
              <a:spcBef>
                <a:spcPts val="0"/>
              </a:spcBef>
              <a:spcAft>
                <a:spcPts val="0"/>
              </a:spcAft>
              <a:buClr>
                <a:schemeClr val="dk2"/>
              </a:buClr>
              <a:buSzPts val="1100"/>
              <a:buChar char="●"/>
              <a:defRPr sz="1400">
                <a:solidFill>
                  <a:schemeClr val="dk2"/>
                </a:solidFill>
              </a:defRPr>
            </a:lvl4pPr>
            <a:lvl5pPr marL="2286000" lvl="4" indent="-298450" algn="l" rtl="0">
              <a:lnSpc>
                <a:spcPct val="115000"/>
              </a:lnSpc>
              <a:spcBef>
                <a:spcPts val="0"/>
              </a:spcBef>
              <a:spcAft>
                <a:spcPts val="0"/>
              </a:spcAft>
              <a:buClr>
                <a:schemeClr val="dk2"/>
              </a:buClr>
              <a:buSzPts val="1100"/>
              <a:buChar char="○"/>
              <a:defRPr sz="1400">
                <a:solidFill>
                  <a:schemeClr val="dk2"/>
                </a:solidFill>
              </a:defRPr>
            </a:lvl5pPr>
            <a:lvl6pPr marL="2743200" lvl="5" indent="-298450" algn="l" rtl="0">
              <a:lnSpc>
                <a:spcPct val="115000"/>
              </a:lnSpc>
              <a:spcBef>
                <a:spcPts val="0"/>
              </a:spcBef>
              <a:spcAft>
                <a:spcPts val="0"/>
              </a:spcAft>
              <a:buClr>
                <a:schemeClr val="dk2"/>
              </a:buClr>
              <a:buSzPts val="1100"/>
              <a:buChar char="■"/>
              <a:defRPr sz="1400">
                <a:solidFill>
                  <a:schemeClr val="dk2"/>
                </a:solidFill>
              </a:defRPr>
            </a:lvl6pPr>
            <a:lvl7pPr marL="3200400" lvl="6" indent="-298450" algn="l" rtl="0">
              <a:lnSpc>
                <a:spcPct val="115000"/>
              </a:lnSpc>
              <a:spcBef>
                <a:spcPts val="0"/>
              </a:spcBef>
              <a:spcAft>
                <a:spcPts val="0"/>
              </a:spcAft>
              <a:buClr>
                <a:schemeClr val="dk2"/>
              </a:buClr>
              <a:buSzPts val="1100"/>
              <a:buChar char="●"/>
              <a:defRPr sz="1400">
                <a:solidFill>
                  <a:schemeClr val="dk2"/>
                </a:solidFill>
              </a:defRPr>
            </a:lvl7pPr>
            <a:lvl8pPr marL="3657600" lvl="7" indent="-298450" algn="l" rtl="0">
              <a:lnSpc>
                <a:spcPct val="115000"/>
              </a:lnSpc>
              <a:spcBef>
                <a:spcPts val="0"/>
              </a:spcBef>
              <a:spcAft>
                <a:spcPts val="0"/>
              </a:spcAft>
              <a:buClr>
                <a:schemeClr val="dk2"/>
              </a:buClr>
              <a:buSzPts val="1100"/>
              <a:buChar char="○"/>
              <a:defRPr sz="1400">
                <a:solidFill>
                  <a:schemeClr val="dk2"/>
                </a:solidFill>
              </a:defRPr>
            </a:lvl8pPr>
            <a:lvl9pPr marL="4114800" lvl="8" indent="-298450" algn="l" rtl="0">
              <a:lnSpc>
                <a:spcPct val="115000"/>
              </a:lnSpc>
              <a:spcBef>
                <a:spcPts val="0"/>
              </a:spcBef>
              <a:spcAft>
                <a:spcPts val="0"/>
              </a:spcAft>
              <a:buClr>
                <a:schemeClr val="dk2"/>
              </a:buClr>
              <a:buSzPts val="1100"/>
              <a:buChar char="■"/>
              <a:defRPr sz="1400">
                <a:solidFill>
                  <a:schemeClr val="dk2"/>
                </a:solidFill>
              </a:defRPr>
            </a:lvl9pPr>
          </a:lstStyle>
          <a:p>
            <a:endParaRPr/>
          </a:p>
        </p:txBody>
      </p:sp>
      <p:sp>
        <p:nvSpPr>
          <p:cNvPr id="287" name="Google Shape;287;p14"/>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1"/>
                </a:solidFill>
              </a:defRPr>
            </a:lvl1pPr>
            <a:lvl2pPr lvl="1" algn="r" rtl="0">
              <a:lnSpc>
                <a:spcPct val="100000"/>
              </a:lnSpc>
              <a:spcAft>
                <a:spcPts val="0"/>
              </a:spcAft>
              <a:buNone/>
              <a:defRPr sz="1000">
                <a:solidFill>
                  <a:schemeClr val="dk1"/>
                </a:solidFill>
              </a:defRPr>
            </a:lvl2pPr>
            <a:lvl3pPr lvl="2" algn="r" rtl="0">
              <a:lnSpc>
                <a:spcPct val="100000"/>
              </a:lnSpc>
              <a:spcAft>
                <a:spcPts val="0"/>
              </a:spcAft>
              <a:buNone/>
              <a:defRPr sz="1000">
                <a:solidFill>
                  <a:schemeClr val="dk1"/>
                </a:solidFill>
              </a:defRPr>
            </a:lvl3pPr>
            <a:lvl4pPr lvl="3" algn="r" rtl="0">
              <a:lnSpc>
                <a:spcPct val="100000"/>
              </a:lnSpc>
              <a:spcAft>
                <a:spcPts val="0"/>
              </a:spcAft>
              <a:buNone/>
              <a:defRPr sz="1000">
                <a:solidFill>
                  <a:schemeClr val="dk1"/>
                </a:solidFill>
              </a:defRPr>
            </a:lvl4pPr>
            <a:lvl5pPr lvl="4" algn="r" rtl="0">
              <a:lnSpc>
                <a:spcPct val="100000"/>
              </a:lnSpc>
              <a:spcAft>
                <a:spcPts val="0"/>
              </a:spcAft>
              <a:buNone/>
              <a:defRPr sz="1000">
                <a:solidFill>
                  <a:schemeClr val="dk1"/>
                </a:solidFill>
              </a:defRPr>
            </a:lvl5pPr>
            <a:lvl6pPr lvl="5" algn="r" rtl="0">
              <a:lnSpc>
                <a:spcPct val="100000"/>
              </a:lnSpc>
              <a:spcAft>
                <a:spcPts val="0"/>
              </a:spcAft>
              <a:buNone/>
              <a:defRPr sz="1000">
                <a:solidFill>
                  <a:schemeClr val="dk1"/>
                </a:solidFill>
              </a:defRPr>
            </a:lvl6pPr>
            <a:lvl7pPr lvl="6" algn="r" rtl="0">
              <a:lnSpc>
                <a:spcPct val="100000"/>
              </a:lnSpc>
              <a:spcAft>
                <a:spcPts val="0"/>
              </a:spcAft>
              <a:buNone/>
              <a:defRPr sz="1000">
                <a:solidFill>
                  <a:schemeClr val="dk1"/>
                </a:solidFill>
              </a:defRPr>
            </a:lvl7pPr>
            <a:lvl8pPr lvl="7" algn="r" rtl="0">
              <a:lnSpc>
                <a:spcPct val="100000"/>
              </a:lnSpc>
              <a:spcAft>
                <a:spcPts val="0"/>
              </a:spcAft>
              <a:buNone/>
              <a:defRPr sz="1000">
                <a:solidFill>
                  <a:schemeClr val="dk1"/>
                </a:solidFill>
              </a:defRPr>
            </a:lvl8pPr>
            <a:lvl9pPr lvl="8" algn="r" rtl="0">
              <a:lnSpc>
                <a:spcPct val="100000"/>
              </a:lnSpc>
              <a:spcAft>
                <a:spcPts val="0"/>
              </a:spcAft>
              <a:buNone/>
              <a:defRPr sz="1000">
                <a:solidFill>
                  <a:schemeClr val="dk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3">
  <p:cSld name="AUTOLAYOUT_5">
    <p:bg>
      <p:bgPr>
        <a:solidFill>
          <a:srgbClr val="FFFFFF"/>
        </a:solidFill>
        <a:effectLst/>
      </p:bgPr>
    </p:bg>
    <p:spTree>
      <p:nvGrpSpPr>
        <p:cNvPr id="1" name="Shape 288"/>
        <p:cNvGrpSpPr/>
        <p:nvPr/>
      </p:nvGrpSpPr>
      <p:grpSpPr>
        <a:xfrm>
          <a:off x="0" y="0"/>
          <a:ext cx="0" cy="0"/>
          <a:chOff x="0" y="0"/>
          <a:chExt cx="0" cy="0"/>
        </a:xfrm>
      </p:grpSpPr>
      <p:sp>
        <p:nvSpPr>
          <p:cNvPr id="289" name="Google Shape;289;p15"/>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0" name="Google Shape;290;p15"/>
          <p:cNvCxnSpPr/>
          <p:nvPr/>
        </p:nvCxnSpPr>
        <p:spPr>
          <a:xfrm>
            <a:off x="356325" y="4823300"/>
            <a:ext cx="2942400" cy="0"/>
          </a:xfrm>
          <a:prstGeom prst="straightConnector1">
            <a:avLst/>
          </a:prstGeom>
          <a:noFill/>
          <a:ln w="9525" cap="flat" cmpd="sng">
            <a:solidFill>
              <a:srgbClr val="E0E0E0"/>
            </a:solidFill>
            <a:prstDash val="solid"/>
            <a:round/>
            <a:headEnd type="none" w="sm" len="sm"/>
            <a:tailEnd type="none" w="sm" len="sm"/>
          </a:ln>
        </p:spPr>
      </p:cxnSp>
      <p:cxnSp>
        <p:nvCxnSpPr>
          <p:cNvPr id="291" name="Google Shape;291;p15"/>
          <p:cNvCxnSpPr/>
          <p:nvPr/>
        </p:nvCxnSpPr>
        <p:spPr>
          <a:xfrm>
            <a:off x="4614775" y="373547"/>
            <a:ext cx="4206600" cy="0"/>
          </a:xfrm>
          <a:prstGeom prst="straightConnector1">
            <a:avLst/>
          </a:prstGeom>
          <a:noFill/>
          <a:ln w="9525" cap="flat" cmpd="sng">
            <a:solidFill>
              <a:srgbClr val="E0E0E0"/>
            </a:solidFill>
            <a:prstDash val="solid"/>
            <a:round/>
            <a:headEnd type="none" w="sm" len="sm"/>
            <a:tailEnd type="none" w="sm" len="sm"/>
          </a:ln>
        </p:spPr>
      </p:cxnSp>
      <p:sp>
        <p:nvSpPr>
          <p:cNvPr id="292" name="Google Shape;292;p15"/>
          <p:cNvSpPr/>
          <p:nvPr/>
        </p:nvSpPr>
        <p:spPr>
          <a:xfrm>
            <a:off x="4428475" y="316847"/>
            <a:ext cx="110100" cy="113400"/>
          </a:xfrm>
          <a:prstGeom prst="rect">
            <a:avLst/>
          </a:prstGeom>
          <a:solidFill>
            <a:srgbClr val="BAA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56325" y="316850"/>
            <a:ext cx="2942400" cy="113400"/>
          </a:xfrm>
          <a:prstGeom prst="rect">
            <a:avLst/>
          </a:prstGeom>
          <a:solidFill>
            <a:srgbClr val="BAA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txBox="1">
            <a:spLocks noGrp="1"/>
          </p:cNvSpPr>
          <p:nvPr>
            <p:ph type="title"/>
          </p:nvPr>
        </p:nvSpPr>
        <p:spPr>
          <a:xfrm>
            <a:off x="305450" y="525950"/>
            <a:ext cx="3142800" cy="15870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434343"/>
              </a:buClr>
              <a:buSzPts val="2400"/>
              <a:buNone/>
              <a:defRPr sz="2400" b="1">
                <a:solidFill>
                  <a:srgbClr val="434343"/>
                </a:solidFill>
              </a:defRPr>
            </a:lvl1pPr>
            <a:lvl2pPr lvl="1" algn="l">
              <a:lnSpc>
                <a:spcPct val="100000"/>
              </a:lnSpc>
              <a:spcBef>
                <a:spcPts val="0"/>
              </a:spcBef>
              <a:spcAft>
                <a:spcPts val="0"/>
              </a:spcAft>
              <a:buClr>
                <a:srgbClr val="434343"/>
              </a:buClr>
              <a:buSzPts val="2400"/>
              <a:buNone/>
              <a:defRPr sz="2400" b="1">
                <a:solidFill>
                  <a:srgbClr val="434343"/>
                </a:solidFill>
              </a:defRPr>
            </a:lvl2pPr>
            <a:lvl3pPr lvl="2" algn="l">
              <a:lnSpc>
                <a:spcPct val="100000"/>
              </a:lnSpc>
              <a:spcBef>
                <a:spcPts val="0"/>
              </a:spcBef>
              <a:spcAft>
                <a:spcPts val="0"/>
              </a:spcAft>
              <a:buClr>
                <a:srgbClr val="434343"/>
              </a:buClr>
              <a:buSzPts val="2400"/>
              <a:buNone/>
              <a:defRPr sz="2400" b="1">
                <a:solidFill>
                  <a:srgbClr val="434343"/>
                </a:solidFill>
              </a:defRPr>
            </a:lvl3pPr>
            <a:lvl4pPr lvl="3" algn="l">
              <a:lnSpc>
                <a:spcPct val="100000"/>
              </a:lnSpc>
              <a:spcBef>
                <a:spcPts val="0"/>
              </a:spcBef>
              <a:spcAft>
                <a:spcPts val="0"/>
              </a:spcAft>
              <a:buClr>
                <a:srgbClr val="434343"/>
              </a:buClr>
              <a:buSzPts val="2400"/>
              <a:buNone/>
              <a:defRPr sz="2400" b="1">
                <a:solidFill>
                  <a:srgbClr val="434343"/>
                </a:solidFill>
              </a:defRPr>
            </a:lvl4pPr>
            <a:lvl5pPr lvl="4" algn="l">
              <a:lnSpc>
                <a:spcPct val="100000"/>
              </a:lnSpc>
              <a:spcBef>
                <a:spcPts val="0"/>
              </a:spcBef>
              <a:spcAft>
                <a:spcPts val="0"/>
              </a:spcAft>
              <a:buClr>
                <a:srgbClr val="434343"/>
              </a:buClr>
              <a:buSzPts val="2400"/>
              <a:buNone/>
              <a:defRPr sz="2400" b="1">
                <a:solidFill>
                  <a:srgbClr val="434343"/>
                </a:solidFill>
              </a:defRPr>
            </a:lvl5pPr>
            <a:lvl6pPr lvl="5" algn="l">
              <a:lnSpc>
                <a:spcPct val="100000"/>
              </a:lnSpc>
              <a:spcBef>
                <a:spcPts val="0"/>
              </a:spcBef>
              <a:spcAft>
                <a:spcPts val="0"/>
              </a:spcAft>
              <a:buClr>
                <a:srgbClr val="434343"/>
              </a:buClr>
              <a:buSzPts val="2400"/>
              <a:buNone/>
              <a:defRPr sz="2400" b="1">
                <a:solidFill>
                  <a:srgbClr val="434343"/>
                </a:solidFill>
              </a:defRPr>
            </a:lvl6pPr>
            <a:lvl7pPr lvl="6" algn="l">
              <a:lnSpc>
                <a:spcPct val="100000"/>
              </a:lnSpc>
              <a:spcBef>
                <a:spcPts val="0"/>
              </a:spcBef>
              <a:spcAft>
                <a:spcPts val="0"/>
              </a:spcAft>
              <a:buClr>
                <a:srgbClr val="434343"/>
              </a:buClr>
              <a:buSzPts val="2400"/>
              <a:buNone/>
              <a:defRPr sz="2400" b="1">
                <a:solidFill>
                  <a:srgbClr val="434343"/>
                </a:solidFill>
              </a:defRPr>
            </a:lvl7pPr>
            <a:lvl8pPr lvl="7" algn="l">
              <a:lnSpc>
                <a:spcPct val="100000"/>
              </a:lnSpc>
              <a:spcBef>
                <a:spcPts val="0"/>
              </a:spcBef>
              <a:spcAft>
                <a:spcPts val="0"/>
              </a:spcAft>
              <a:buClr>
                <a:srgbClr val="434343"/>
              </a:buClr>
              <a:buSzPts val="2400"/>
              <a:buNone/>
              <a:defRPr sz="2400" b="1">
                <a:solidFill>
                  <a:srgbClr val="434343"/>
                </a:solidFill>
              </a:defRPr>
            </a:lvl8pPr>
            <a:lvl9pPr lvl="8" algn="l">
              <a:lnSpc>
                <a:spcPct val="100000"/>
              </a:lnSpc>
              <a:spcBef>
                <a:spcPts val="0"/>
              </a:spcBef>
              <a:spcAft>
                <a:spcPts val="0"/>
              </a:spcAft>
              <a:buClr>
                <a:srgbClr val="434343"/>
              </a:buClr>
              <a:buSzPts val="2400"/>
              <a:buNone/>
              <a:defRPr sz="2400" b="1">
                <a:solidFill>
                  <a:srgbClr val="434343"/>
                </a:solidFill>
              </a:defRPr>
            </a:lvl9pPr>
          </a:lstStyle>
          <a:p>
            <a:endParaRPr/>
          </a:p>
        </p:txBody>
      </p:sp>
      <p:sp>
        <p:nvSpPr>
          <p:cNvPr id="295" name="Google Shape;295;p15"/>
          <p:cNvSpPr txBox="1">
            <a:spLocks noGrp="1"/>
          </p:cNvSpPr>
          <p:nvPr>
            <p:ph type="body" idx="1"/>
          </p:nvPr>
        </p:nvSpPr>
        <p:spPr>
          <a:xfrm>
            <a:off x="4610700" y="525950"/>
            <a:ext cx="4206600" cy="4018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296" name="Google Shape;296;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eño personalizado 1">
  <p:cSld name="AUTOLAYOUT_6">
    <p:spTree>
      <p:nvGrpSpPr>
        <p:cNvPr id="1" name="Shape 297"/>
        <p:cNvGrpSpPr/>
        <p:nvPr/>
      </p:nvGrpSpPr>
      <p:grpSpPr>
        <a:xfrm>
          <a:off x="0" y="0"/>
          <a:ext cx="0" cy="0"/>
          <a:chOff x="0" y="0"/>
          <a:chExt cx="0" cy="0"/>
        </a:xfrm>
      </p:grpSpPr>
      <p:sp>
        <p:nvSpPr>
          <p:cNvPr id="298" name="Google Shape;298;p16"/>
          <p:cNvSpPr/>
          <p:nvPr/>
        </p:nvSpPr>
        <p:spPr>
          <a:xfrm>
            <a:off x="0" y="0"/>
            <a:ext cx="9144000" cy="5143500"/>
          </a:xfrm>
          <a:prstGeom prst="rect">
            <a:avLst/>
          </a:prstGeom>
          <a:solidFill>
            <a:srgbClr val="BAA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552075" y="619500"/>
            <a:ext cx="2910900" cy="3904500"/>
          </a:xfrm>
          <a:prstGeom prst="rect">
            <a:avLst/>
          </a:prstGeom>
          <a:noFill/>
          <a:ln w="152400" cap="flat" cmpd="sng">
            <a:solidFill>
              <a:srgbClr val="37474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txBox="1">
            <a:spLocks noGrp="1"/>
          </p:cNvSpPr>
          <p:nvPr>
            <p:ph type="title"/>
          </p:nvPr>
        </p:nvSpPr>
        <p:spPr>
          <a:xfrm>
            <a:off x="896275" y="971750"/>
            <a:ext cx="4353300" cy="16611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a:endParaRPr/>
          </a:p>
        </p:txBody>
      </p:sp>
      <p:sp>
        <p:nvSpPr>
          <p:cNvPr id="301" name="Google Shape;301;p16"/>
          <p:cNvSpPr txBox="1">
            <a:spLocks noGrp="1"/>
          </p:cNvSpPr>
          <p:nvPr>
            <p:ph type="body" idx="1"/>
          </p:nvPr>
        </p:nvSpPr>
        <p:spPr>
          <a:xfrm>
            <a:off x="5319800" y="971750"/>
            <a:ext cx="3312300" cy="28863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FFFFFF"/>
              </a:buClr>
              <a:buSzPts val="1200"/>
              <a:buChar char="●"/>
              <a:defRPr sz="1200">
                <a:solidFill>
                  <a:srgbClr val="FFFFFF"/>
                </a:solidFill>
              </a:defRPr>
            </a:lvl1pPr>
            <a:lvl2pPr marL="914400" lvl="1" indent="-304800" algn="l">
              <a:lnSpc>
                <a:spcPct val="115000"/>
              </a:lnSpc>
              <a:spcBef>
                <a:spcPts val="0"/>
              </a:spcBef>
              <a:spcAft>
                <a:spcPts val="0"/>
              </a:spcAft>
              <a:buClr>
                <a:srgbClr val="FFFFFF"/>
              </a:buClr>
              <a:buSzPts val="1200"/>
              <a:buChar char="○"/>
              <a:defRPr sz="1200">
                <a:solidFill>
                  <a:srgbClr val="FFFFFF"/>
                </a:solidFill>
              </a:defRPr>
            </a:lvl2pPr>
            <a:lvl3pPr marL="1371600" lvl="2" indent="-304800" algn="l">
              <a:lnSpc>
                <a:spcPct val="115000"/>
              </a:lnSpc>
              <a:spcBef>
                <a:spcPts val="0"/>
              </a:spcBef>
              <a:spcAft>
                <a:spcPts val="0"/>
              </a:spcAft>
              <a:buClr>
                <a:srgbClr val="FFFFFF"/>
              </a:buClr>
              <a:buSzPts val="1200"/>
              <a:buChar char="■"/>
              <a:defRPr sz="1200">
                <a:solidFill>
                  <a:srgbClr val="FFFFFF"/>
                </a:solidFill>
              </a:defRPr>
            </a:lvl3pPr>
            <a:lvl4pPr marL="1828800" lvl="3" indent="-304800" algn="l">
              <a:lnSpc>
                <a:spcPct val="115000"/>
              </a:lnSpc>
              <a:spcBef>
                <a:spcPts val="0"/>
              </a:spcBef>
              <a:spcAft>
                <a:spcPts val="0"/>
              </a:spcAft>
              <a:buClr>
                <a:srgbClr val="FFFFFF"/>
              </a:buClr>
              <a:buSzPts val="1200"/>
              <a:buChar char="●"/>
              <a:defRPr sz="1200">
                <a:solidFill>
                  <a:srgbClr val="FFFFFF"/>
                </a:solidFill>
              </a:defRPr>
            </a:lvl4pPr>
            <a:lvl5pPr marL="2286000" lvl="4" indent="-304800" algn="l">
              <a:lnSpc>
                <a:spcPct val="115000"/>
              </a:lnSpc>
              <a:spcBef>
                <a:spcPts val="0"/>
              </a:spcBef>
              <a:spcAft>
                <a:spcPts val="0"/>
              </a:spcAft>
              <a:buClr>
                <a:srgbClr val="FFFFFF"/>
              </a:buClr>
              <a:buSzPts val="1200"/>
              <a:buChar char="○"/>
              <a:defRPr sz="1200">
                <a:solidFill>
                  <a:srgbClr val="FFFFFF"/>
                </a:solidFill>
              </a:defRPr>
            </a:lvl5pPr>
            <a:lvl6pPr marL="2743200" lvl="5" indent="-304800" algn="l">
              <a:lnSpc>
                <a:spcPct val="115000"/>
              </a:lnSpc>
              <a:spcBef>
                <a:spcPts val="0"/>
              </a:spcBef>
              <a:spcAft>
                <a:spcPts val="0"/>
              </a:spcAft>
              <a:buClr>
                <a:srgbClr val="FFFFFF"/>
              </a:buClr>
              <a:buSzPts val="1200"/>
              <a:buChar char="■"/>
              <a:defRPr sz="1200">
                <a:solidFill>
                  <a:srgbClr val="FFFFFF"/>
                </a:solidFill>
              </a:defRPr>
            </a:lvl6pPr>
            <a:lvl7pPr marL="3200400" lvl="6" indent="-304800" algn="l">
              <a:lnSpc>
                <a:spcPct val="115000"/>
              </a:lnSpc>
              <a:spcBef>
                <a:spcPts val="0"/>
              </a:spcBef>
              <a:spcAft>
                <a:spcPts val="0"/>
              </a:spcAft>
              <a:buClr>
                <a:srgbClr val="FFFFFF"/>
              </a:buClr>
              <a:buSzPts val="1200"/>
              <a:buChar char="●"/>
              <a:defRPr sz="1200">
                <a:solidFill>
                  <a:srgbClr val="FFFFFF"/>
                </a:solidFill>
              </a:defRPr>
            </a:lvl7pPr>
            <a:lvl8pPr marL="3657600" lvl="7" indent="-304800" algn="l">
              <a:lnSpc>
                <a:spcPct val="115000"/>
              </a:lnSpc>
              <a:spcBef>
                <a:spcPts val="0"/>
              </a:spcBef>
              <a:spcAft>
                <a:spcPts val="0"/>
              </a:spcAft>
              <a:buClr>
                <a:srgbClr val="FFFFFF"/>
              </a:buClr>
              <a:buSzPts val="1200"/>
              <a:buChar char="○"/>
              <a:defRPr sz="1200">
                <a:solidFill>
                  <a:srgbClr val="FFFFFF"/>
                </a:solidFill>
              </a:defRPr>
            </a:lvl8pPr>
            <a:lvl9pPr marL="4114800" lvl="8" indent="-304800" algn="l">
              <a:lnSpc>
                <a:spcPct val="115000"/>
              </a:lnSpc>
              <a:spcBef>
                <a:spcPts val="0"/>
              </a:spcBef>
              <a:spcAft>
                <a:spcPts val="0"/>
              </a:spcAft>
              <a:buClr>
                <a:srgbClr val="FFFFFF"/>
              </a:buClr>
              <a:buSzPts val="1200"/>
              <a:buChar char="■"/>
              <a:defRPr sz="1200">
                <a:solidFill>
                  <a:srgbClr val="FFFFFF"/>
                </a:solidFill>
              </a:defRPr>
            </a:lvl9pPr>
          </a:lstStyle>
          <a:p>
            <a:endParaRPr/>
          </a:p>
        </p:txBody>
      </p:sp>
      <p:sp>
        <p:nvSpPr>
          <p:cNvPr id="302" name="Google Shape;302;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4">
  <p:cSld name="AUTOLAYOUT_7">
    <p:bg>
      <p:bgPr>
        <a:solidFill>
          <a:srgbClr val="FFFFFF"/>
        </a:solidFill>
        <a:effectLst/>
      </p:bgPr>
    </p:bg>
    <p:spTree>
      <p:nvGrpSpPr>
        <p:cNvPr id="1" name="Shape 303"/>
        <p:cNvGrpSpPr/>
        <p:nvPr/>
      </p:nvGrpSpPr>
      <p:grpSpPr>
        <a:xfrm>
          <a:off x="0" y="0"/>
          <a:ext cx="0" cy="0"/>
          <a:chOff x="0" y="0"/>
          <a:chExt cx="0" cy="0"/>
        </a:xfrm>
      </p:grpSpPr>
      <p:sp>
        <p:nvSpPr>
          <p:cNvPr id="304" name="Google Shape;304;p17"/>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0" y="4665575"/>
            <a:ext cx="9144000" cy="477900"/>
          </a:xfrm>
          <a:prstGeom prst="rect">
            <a:avLst/>
          </a:prstGeom>
          <a:solidFill>
            <a:srgbClr val="BAA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txBox="1">
            <a:spLocks noGrp="1"/>
          </p:cNvSpPr>
          <p:nvPr>
            <p:ph type="title"/>
          </p:nvPr>
        </p:nvSpPr>
        <p:spPr>
          <a:xfrm>
            <a:off x="349300" y="334525"/>
            <a:ext cx="7407000" cy="6630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Clr>
                <a:schemeClr val="dk1"/>
              </a:buClr>
              <a:buSzPts val="3200"/>
              <a:buNone/>
              <a:defRPr sz="3200" b="1">
                <a:solidFill>
                  <a:srgbClr val="BAA07D"/>
                </a:solidFill>
              </a:defRPr>
            </a:lvl1pPr>
            <a:lvl2pPr lvl="1" algn="l" rtl="0">
              <a:lnSpc>
                <a:spcPct val="100000"/>
              </a:lnSpc>
              <a:spcBef>
                <a:spcPts val="0"/>
              </a:spcBef>
              <a:spcAft>
                <a:spcPts val="0"/>
              </a:spcAft>
              <a:buClr>
                <a:schemeClr val="dk1"/>
              </a:buClr>
              <a:buSzPts val="3200"/>
              <a:buNone/>
              <a:defRPr sz="3200" b="1">
                <a:solidFill>
                  <a:srgbClr val="BAA07D"/>
                </a:solidFill>
              </a:defRPr>
            </a:lvl2pPr>
            <a:lvl3pPr lvl="2" algn="l" rtl="0">
              <a:lnSpc>
                <a:spcPct val="100000"/>
              </a:lnSpc>
              <a:spcBef>
                <a:spcPts val="0"/>
              </a:spcBef>
              <a:spcAft>
                <a:spcPts val="0"/>
              </a:spcAft>
              <a:buClr>
                <a:schemeClr val="dk1"/>
              </a:buClr>
              <a:buSzPts val="3200"/>
              <a:buNone/>
              <a:defRPr sz="3200" b="1">
                <a:solidFill>
                  <a:srgbClr val="BAA07D"/>
                </a:solidFill>
              </a:defRPr>
            </a:lvl3pPr>
            <a:lvl4pPr lvl="3" algn="l" rtl="0">
              <a:lnSpc>
                <a:spcPct val="100000"/>
              </a:lnSpc>
              <a:spcBef>
                <a:spcPts val="0"/>
              </a:spcBef>
              <a:spcAft>
                <a:spcPts val="0"/>
              </a:spcAft>
              <a:buClr>
                <a:schemeClr val="dk1"/>
              </a:buClr>
              <a:buSzPts val="3200"/>
              <a:buNone/>
              <a:defRPr sz="3200" b="1">
                <a:solidFill>
                  <a:srgbClr val="BAA07D"/>
                </a:solidFill>
              </a:defRPr>
            </a:lvl4pPr>
            <a:lvl5pPr lvl="4" algn="l" rtl="0">
              <a:lnSpc>
                <a:spcPct val="100000"/>
              </a:lnSpc>
              <a:spcBef>
                <a:spcPts val="0"/>
              </a:spcBef>
              <a:spcAft>
                <a:spcPts val="0"/>
              </a:spcAft>
              <a:buClr>
                <a:schemeClr val="dk1"/>
              </a:buClr>
              <a:buSzPts val="3200"/>
              <a:buNone/>
              <a:defRPr sz="3200" b="1">
                <a:solidFill>
                  <a:srgbClr val="BAA07D"/>
                </a:solidFill>
              </a:defRPr>
            </a:lvl5pPr>
            <a:lvl6pPr lvl="5" algn="l" rtl="0">
              <a:lnSpc>
                <a:spcPct val="100000"/>
              </a:lnSpc>
              <a:spcBef>
                <a:spcPts val="0"/>
              </a:spcBef>
              <a:spcAft>
                <a:spcPts val="0"/>
              </a:spcAft>
              <a:buClr>
                <a:schemeClr val="dk1"/>
              </a:buClr>
              <a:buSzPts val="3200"/>
              <a:buNone/>
              <a:defRPr sz="3200" b="1">
                <a:solidFill>
                  <a:srgbClr val="BAA07D"/>
                </a:solidFill>
              </a:defRPr>
            </a:lvl6pPr>
            <a:lvl7pPr lvl="6" algn="l" rtl="0">
              <a:lnSpc>
                <a:spcPct val="100000"/>
              </a:lnSpc>
              <a:spcBef>
                <a:spcPts val="0"/>
              </a:spcBef>
              <a:spcAft>
                <a:spcPts val="0"/>
              </a:spcAft>
              <a:buClr>
                <a:schemeClr val="dk1"/>
              </a:buClr>
              <a:buSzPts val="3200"/>
              <a:buNone/>
              <a:defRPr sz="3200" b="1">
                <a:solidFill>
                  <a:srgbClr val="BAA07D"/>
                </a:solidFill>
              </a:defRPr>
            </a:lvl7pPr>
            <a:lvl8pPr lvl="7" algn="l" rtl="0">
              <a:lnSpc>
                <a:spcPct val="100000"/>
              </a:lnSpc>
              <a:spcBef>
                <a:spcPts val="0"/>
              </a:spcBef>
              <a:spcAft>
                <a:spcPts val="0"/>
              </a:spcAft>
              <a:buClr>
                <a:schemeClr val="dk1"/>
              </a:buClr>
              <a:buSzPts val="3200"/>
              <a:buNone/>
              <a:defRPr sz="3200" b="1">
                <a:solidFill>
                  <a:srgbClr val="BAA07D"/>
                </a:solidFill>
              </a:defRPr>
            </a:lvl8pPr>
            <a:lvl9pPr lvl="8" algn="l" rtl="0">
              <a:lnSpc>
                <a:spcPct val="100000"/>
              </a:lnSpc>
              <a:spcBef>
                <a:spcPts val="0"/>
              </a:spcBef>
              <a:spcAft>
                <a:spcPts val="0"/>
              </a:spcAft>
              <a:buClr>
                <a:schemeClr val="dk1"/>
              </a:buClr>
              <a:buSzPts val="3200"/>
              <a:buNone/>
              <a:defRPr sz="3200" b="1">
                <a:solidFill>
                  <a:srgbClr val="BAA07D"/>
                </a:solidFill>
              </a:defRPr>
            </a:lvl9pPr>
          </a:lstStyle>
          <a:p>
            <a:endParaRPr/>
          </a:p>
        </p:txBody>
      </p:sp>
      <p:sp>
        <p:nvSpPr>
          <p:cNvPr id="307" name="Google Shape;307;p17"/>
          <p:cNvSpPr txBox="1">
            <a:spLocks noGrp="1"/>
          </p:cNvSpPr>
          <p:nvPr>
            <p:ph type="body" idx="1"/>
          </p:nvPr>
        </p:nvSpPr>
        <p:spPr>
          <a:xfrm>
            <a:off x="349300" y="1147425"/>
            <a:ext cx="7407000" cy="3172500"/>
          </a:xfrm>
          <a:prstGeom prst="rect">
            <a:avLst/>
          </a:prstGeom>
          <a:noFill/>
        </p:spPr>
        <p:txBody>
          <a:bodyPr spcFirstLastPara="1" wrap="square" lIns="91425" tIns="91425" rIns="91425" bIns="91425" anchor="t" anchorCtr="0">
            <a:normAutofit/>
          </a:bodyPr>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298450" algn="l" rtl="0">
              <a:lnSpc>
                <a:spcPct val="115000"/>
              </a:lnSpc>
              <a:spcBef>
                <a:spcPts val="0"/>
              </a:spcBef>
              <a:spcAft>
                <a:spcPts val="0"/>
              </a:spcAft>
              <a:buClr>
                <a:schemeClr val="dk2"/>
              </a:buClr>
              <a:buSzPts val="1100"/>
              <a:buChar char="○"/>
              <a:defRPr sz="1400">
                <a:solidFill>
                  <a:schemeClr val="dk2"/>
                </a:solidFill>
              </a:defRPr>
            </a:lvl2pPr>
            <a:lvl3pPr marL="1371600" lvl="2" indent="-298450" algn="l" rtl="0">
              <a:lnSpc>
                <a:spcPct val="115000"/>
              </a:lnSpc>
              <a:spcBef>
                <a:spcPts val="0"/>
              </a:spcBef>
              <a:spcAft>
                <a:spcPts val="0"/>
              </a:spcAft>
              <a:buClr>
                <a:schemeClr val="dk2"/>
              </a:buClr>
              <a:buSzPts val="1100"/>
              <a:buChar char="■"/>
              <a:defRPr sz="1400">
                <a:solidFill>
                  <a:schemeClr val="dk2"/>
                </a:solidFill>
              </a:defRPr>
            </a:lvl3pPr>
            <a:lvl4pPr marL="1828800" lvl="3" indent="-298450" algn="l" rtl="0">
              <a:lnSpc>
                <a:spcPct val="115000"/>
              </a:lnSpc>
              <a:spcBef>
                <a:spcPts val="0"/>
              </a:spcBef>
              <a:spcAft>
                <a:spcPts val="0"/>
              </a:spcAft>
              <a:buClr>
                <a:schemeClr val="dk2"/>
              </a:buClr>
              <a:buSzPts val="1100"/>
              <a:buChar char="●"/>
              <a:defRPr sz="1400">
                <a:solidFill>
                  <a:schemeClr val="dk2"/>
                </a:solidFill>
              </a:defRPr>
            </a:lvl4pPr>
            <a:lvl5pPr marL="2286000" lvl="4" indent="-298450" algn="l" rtl="0">
              <a:lnSpc>
                <a:spcPct val="115000"/>
              </a:lnSpc>
              <a:spcBef>
                <a:spcPts val="0"/>
              </a:spcBef>
              <a:spcAft>
                <a:spcPts val="0"/>
              </a:spcAft>
              <a:buClr>
                <a:schemeClr val="dk2"/>
              </a:buClr>
              <a:buSzPts val="1100"/>
              <a:buChar char="○"/>
              <a:defRPr sz="1400">
                <a:solidFill>
                  <a:schemeClr val="dk2"/>
                </a:solidFill>
              </a:defRPr>
            </a:lvl5pPr>
            <a:lvl6pPr marL="2743200" lvl="5" indent="-298450" algn="l" rtl="0">
              <a:lnSpc>
                <a:spcPct val="115000"/>
              </a:lnSpc>
              <a:spcBef>
                <a:spcPts val="0"/>
              </a:spcBef>
              <a:spcAft>
                <a:spcPts val="0"/>
              </a:spcAft>
              <a:buClr>
                <a:schemeClr val="dk2"/>
              </a:buClr>
              <a:buSzPts val="1100"/>
              <a:buChar char="■"/>
              <a:defRPr sz="1400">
                <a:solidFill>
                  <a:schemeClr val="dk2"/>
                </a:solidFill>
              </a:defRPr>
            </a:lvl6pPr>
            <a:lvl7pPr marL="3200400" lvl="6" indent="-298450" algn="l" rtl="0">
              <a:lnSpc>
                <a:spcPct val="115000"/>
              </a:lnSpc>
              <a:spcBef>
                <a:spcPts val="0"/>
              </a:spcBef>
              <a:spcAft>
                <a:spcPts val="0"/>
              </a:spcAft>
              <a:buClr>
                <a:schemeClr val="dk2"/>
              </a:buClr>
              <a:buSzPts val="1100"/>
              <a:buChar char="●"/>
              <a:defRPr sz="1400">
                <a:solidFill>
                  <a:schemeClr val="dk2"/>
                </a:solidFill>
              </a:defRPr>
            </a:lvl7pPr>
            <a:lvl8pPr marL="3657600" lvl="7" indent="-298450" algn="l" rtl="0">
              <a:lnSpc>
                <a:spcPct val="115000"/>
              </a:lnSpc>
              <a:spcBef>
                <a:spcPts val="0"/>
              </a:spcBef>
              <a:spcAft>
                <a:spcPts val="0"/>
              </a:spcAft>
              <a:buClr>
                <a:schemeClr val="dk2"/>
              </a:buClr>
              <a:buSzPts val="1100"/>
              <a:buChar char="○"/>
              <a:defRPr sz="1400">
                <a:solidFill>
                  <a:schemeClr val="dk2"/>
                </a:solidFill>
              </a:defRPr>
            </a:lvl8pPr>
            <a:lvl9pPr marL="4114800" lvl="8" indent="-298450" algn="l" rtl="0">
              <a:lnSpc>
                <a:spcPct val="115000"/>
              </a:lnSpc>
              <a:spcBef>
                <a:spcPts val="0"/>
              </a:spcBef>
              <a:spcAft>
                <a:spcPts val="0"/>
              </a:spcAft>
              <a:buClr>
                <a:schemeClr val="dk2"/>
              </a:buClr>
              <a:buSzPts val="1100"/>
              <a:buChar char="■"/>
              <a:defRPr sz="1400">
                <a:solidFill>
                  <a:schemeClr val="dk2"/>
                </a:solidFill>
              </a:defRPr>
            </a:lvl9pPr>
          </a:lstStyle>
          <a:p>
            <a:endParaRPr/>
          </a:p>
        </p:txBody>
      </p:sp>
      <p:sp>
        <p:nvSpPr>
          <p:cNvPr id="308" name="Google Shape;308;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seño personalizado 5">
  <p:cSld name="AUTOLAYOUT_8">
    <p:bg>
      <p:bgPr>
        <a:solidFill>
          <a:srgbClr val="F7EFE4"/>
        </a:solidFill>
        <a:effectLst/>
      </p:bgPr>
    </p:bg>
    <p:spTree>
      <p:nvGrpSpPr>
        <p:cNvPr id="1" name="Shape 309"/>
        <p:cNvGrpSpPr/>
        <p:nvPr/>
      </p:nvGrpSpPr>
      <p:grpSpPr>
        <a:xfrm>
          <a:off x="0" y="0"/>
          <a:ext cx="0" cy="0"/>
          <a:chOff x="0" y="0"/>
          <a:chExt cx="0" cy="0"/>
        </a:xfrm>
      </p:grpSpPr>
      <p:sp>
        <p:nvSpPr>
          <p:cNvPr id="310" name="Google Shape;310;p18"/>
          <p:cNvSpPr/>
          <p:nvPr/>
        </p:nvSpPr>
        <p:spPr>
          <a:xfrm>
            <a:off x="0" y="0"/>
            <a:ext cx="9144000" cy="5143500"/>
          </a:xfrm>
          <a:prstGeom prst="rect">
            <a:avLst/>
          </a:prstGeom>
          <a:solidFill>
            <a:srgbClr val="F7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918451" y="4437550"/>
            <a:ext cx="944700" cy="82800"/>
          </a:xfrm>
          <a:prstGeom prst="rect">
            <a:avLst/>
          </a:prstGeom>
          <a:solidFill>
            <a:srgbClr val="957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txBox="1">
            <a:spLocks noGrp="1"/>
          </p:cNvSpPr>
          <p:nvPr>
            <p:ph type="title"/>
          </p:nvPr>
        </p:nvSpPr>
        <p:spPr>
          <a:xfrm>
            <a:off x="826750" y="596425"/>
            <a:ext cx="5379600" cy="15885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221E1F"/>
              </a:buClr>
              <a:buSzPts val="3200"/>
              <a:buNone/>
              <a:defRPr sz="3200" b="1">
                <a:solidFill>
                  <a:srgbClr val="221E1F"/>
                </a:solidFill>
              </a:defRPr>
            </a:lvl1pPr>
            <a:lvl2pPr lvl="1" algn="l">
              <a:lnSpc>
                <a:spcPct val="100000"/>
              </a:lnSpc>
              <a:spcBef>
                <a:spcPts val="0"/>
              </a:spcBef>
              <a:spcAft>
                <a:spcPts val="0"/>
              </a:spcAft>
              <a:buClr>
                <a:srgbClr val="221E1F"/>
              </a:buClr>
              <a:buSzPts val="3200"/>
              <a:buNone/>
              <a:defRPr sz="3200" b="1">
                <a:solidFill>
                  <a:srgbClr val="221E1F"/>
                </a:solidFill>
              </a:defRPr>
            </a:lvl2pPr>
            <a:lvl3pPr lvl="2" algn="l">
              <a:lnSpc>
                <a:spcPct val="100000"/>
              </a:lnSpc>
              <a:spcBef>
                <a:spcPts val="0"/>
              </a:spcBef>
              <a:spcAft>
                <a:spcPts val="0"/>
              </a:spcAft>
              <a:buClr>
                <a:srgbClr val="221E1F"/>
              </a:buClr>
              <a:buSzPts val="3200"/>
              <a:buNone/>
              <a:defRPr sz="3200" b="1">
                <a:solidFill>
                  <a:srgbClr val="221E1F"/>
                </a:solidFill>
              </a:defRPr>
            </a:lvl3pPr>
            <a:lvl4pPr lvl="3" algn="l">
              <a:lnSpc>
                <a:spcPct val="100000"/>
              </a:lnSpc>
              <a:spcBef>
                <a:spcPts val="0"/>
              </a:spcBef>
              <a:spcAft>
                <a:spcPts val="0"/>
              </a:spcAft>
              <a:buClr>
                <a:srgbClr val="221E1F"/>
              </a:buClr>
              <a:buSzPts val="3200"/>
              <a:buNone/>
              <a:defRPr sz="3200" b="1">
                <a:solidFill>
                  <a:srgbClr val="221E1F"/>
                </a:solidFill>
              </a:defRPr>
            </a:lvl4pPr>
            <a:lvl5pPr lvl="4" algn="l">
              <a:lnSpc>
                <a:spcPct val="100000"/>
              </a:lnSpc>
              <a:spcBef>
                <a:spcPts val="0"/>
              </a:spcBef>
              <a:spcAft>
                <a:spcPts val="0"/>
              </a:spcAft>
              <a:buClr>
                <a:srgbClr val="221E1F"/>
              </a:buClr>
              <a:buSzPts val="3200"/>
              <a:buNone/>
              <a:defRPr sz="3200" b="1">
                <a:solidFill>
                  <a:srgbClr val="221E1F"/>
                </a:solidFill>
              </a:defRPr>
            </a:lvl5pPr>
            <a:lvl6pPr lvl="5" algn="l">
              <a:lnSpc>
                <a:spcPct val="100000"/>
              </a:lnSpc>
              <a:spcBef>
                <a:spcPts val="0"/>
              </a:spcBef>
              <a:spcAft>
                <a:spcPts val="0"/>
              </a:spcAft>
              <a:buClr>
                <a:srgbClr val="221E1F"/>
              </a:buClr>
              <a:buSzPts val="3200"/>
              <a:buNone/>
              <a:defRPr sz="3200" b="1">
                <a:solidFill>
                  <a:srgbClr val="221E1F"/>
                </a:solidFill>
              </a:defRPr>
            </a:lvl6pPr>
            <a:lvl7pPr lvl="6" algn="l">
              <a:lnSpc>
                <a:spcPct val="100000"/>
              </a:lnSpc>
              <a:spcBef>
                <a:spcPts val="0"/>
              </a:spcBef>
              <a:spcAft>
                <a:spcPts val="0"/>
              </a:spcAft>
              <a:buClr>
                <a:srgbClr val="221E1F"/>
              </a:buClr>
              <a:buSzPts val="3200"/>
              <a:buNone/>
              <a:defRPr sz="3200" b="1">
                <a:solidFill>
                  <a:srgbClr val="221E1F"/>
                </a:solidFill>
              </a:defRPr>
            </a:lvl7pPr>
            <a:lvl8pPr lvl="7" algn="l">
              <a:lnSpc>
                <a:spcPct val="100000"/>
              </a:lnSpc>
              <a:spcBef>
                <a:spcPts val="0"/>
              </a:spcBef>
              <a:spcAft>
                <a:spcPts val="0"/>
              </a:spcAft>
              <a:buClr>
                <a:srgbClr val="221E1F"/>
              </a:buClr>
              <a:buSzPts val="3200"/>
              <a:buNone/>
              <a:defRPr sz="3200" b="1">
                <a:solidFill>
                  <a:srgbClr val="221E1F"/>
                </a:solidFill>
              </a:defRPr>
            </a:lvl8pPr>
            <a:lvl9pPr lvl="8" algn="l">
              <a:lnSpc>
                <a:spcPct val="100000"/>
              </a:lnSpc>
              <a:spcBef>
                <a:spcPts val="0"/>
              </a:spcBef>
              <a:spcAft>
                <a:spcPts val="0"/>
              </a:spcAft>
              <a:buClr>
                <a:srgbClr val="221E1F"/>
              </a:buClr>
              <a:buSzPts val="3200"/>
              <a:buNone/>
              <a:defRPr sz="3200" b="1">
                <a:solidFill>
                  <a:srgbClr val="221E1F"/>
                </a:solidFill>
              </a:defRPr>
            </a:lvl9pPr>
          </a:lstStyle>
          <a:p>
            <a:endParaRPr/>
          </a:p>
        </p:txBody>
      </p:sp>
      <p:sp>
        <p:nvSpPr>
          <p:cNvPr id="313" name="Google Shape;313;p18"/>
          <p:cNvSpPr txBox="1">
            <a:spLocks noGrp="1"/>
          </p:cNvSpPr>
          <p:nvPr>
            <p:ph type="body" idx="1"/>
          </p:nvPr>
        </p:nvSpPr>
        <p:spPr>
          <a:xfrm>
            <a:off x="826750" y="2303925"/>
            <a:ext cx="5379600" cy="17328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616161"/>
              </a:buClr>
              <a:buSzPts val="1400"/>
              <a:buChar char="●"/>
              <a:defRPr sz="1400">
                <a:solidFill>
                  <a:srgbClr val="616161"/>
                </a:solidFill>
              </a:defRPr>
            </a:lvl1pPr>
            <a:lvl2pPr marL="914400" lvl="1" indent="-304800" algn="l">
              <a:lnSpc>
                <a:spcPct val="115000"/>
              </a:lnSpc>
              <a:spcBef>
                <a:spcPts val="0"/>
              </a:spcBef>
              <a:spcAft>
                <a:spcPts val="0"/>
              </a:spcAft>
              <a:buClr>
                <a:srgbClr val="616161"/>
              </a:buClr>
              <a:buSzPts val="1200"/>
              <a:buChar char="○"/>
              <a:defRPr sz="1200">
                <a:solidFill>
                  <a:srgbClr val="616161"/>
                </a:solidFill>
              </a:defRPr>
            </a:lvl2pPr>
            <a:lvl3pPr marL="1371600" lvl="2" indent="-304800" algn="l">
              <a:lnSpc>
                <a:spcPct val="115000"/>
              </a:lnSpc>
              <a:spcBef>
                <a:spcPts val="0"/>
              </a:spcBef>
              <a:spcAft>
                <a:spcPts val="0"/>
              </a:spcAft>
              <a:buClr>
                <a:srgbClr val="616161"/>
              </a:buClr>
              <a:buSzPts val="1200"/>
              <a:buChar char="■"/>
              <a:defRPr sz="1200">
                <a:solidFill>
                  <a:srgbClr val="616161"/>
                </a:solidFill>
              </a:defRPr>
            </a:lvl3pPr>
            <a:lvl4pPr marL="1828800" lvl="3" indent="-304800" algn="l">
              <a:lnSpc>
                <a:spcPct val="115000"/>
              </a:lnSpc>
              <a:spcBef>
                <a:spcPts val="0"/>
              </a:spcBef>
              <a:spcAft>
                <a:spcPts val="0"/>
              </a:spcAft>
              <a:buClr>
                <a:srgbClr val="616161"/>
              </a:buClr>
              <a:buSzPts val="1200"/>
              <a:buChar char="●"/>
              <a:defRPr sz="1200">
                <a:solidFill>
                  <a:srgbClr val="616161"/>
                </a:solidFill>
              </a:defRPr>
            </a:lvl4pPr>
            <a:lvl5pPr marL="2286000" lvl="4" indent="-304800" algn="l">
              <a:lnSpc>
                <a:spcPct val="115000"/>
              </a:lnSpc>
              <a:spcBef>
                <a:spcPts val="0"/>
              </a:spcBef>
              <a:spcAft>
                <a:spcPts val="0"/>
              </a:spcAft>
              <a:buClr>
                <a:srgbClr val="616161"/>
              </a:buClr>
              <a:buSzPts val="1200"/>
              <a:buChar char="○"/>
              <a:defRPr sz="1200">
                <a:solidFill>
                  <a:srgbClr val="616161"/>
                </a:solidFill>
              </a:defRPr>
            </a:lvl5pPr>
            <a:lvl6pPr marL="2743200" lvl="5" indent="-304800" algn="l">
              <a:lnSpc>
                <a:spcPct val="115000"/>
              </a:lnSpc>
              <a:spcBef>
                <a:spcPts val="0"/>
              </a:spcBef>
              <a:spcAft>
                <a:spcPts val="0"/>
              </a:spcAft>
              <a:buClr>
                <a:srgbClr val="616161"/>
              </a:buClr>
              <a:buSzPts val="1200"/>
              <a:buChar char="■"/>
              <a:defRPr sz="1200">
                <a:solidFill>
                  <a:srgbClr val="616161"/>
                </a:solidFill>
              </a:defRPr>
            </a:lvl6pPr>
            <a:lvl7pPr marL="3200400" lvl="6" indent="-304800" algn="l">
              <a:lnSpc>
                <a:spcPct val="115000"/>
              </a:lnSpc>
              <a:spcBef>
                <a:spcPts val="0"/>
              </a:spcBef>
              <a:spcAft>
                <a:spcPts val="0"/>
              </a:spcAft>
              <a:buClr>
                <a:srgbClr val="616161"/>
              </a:buClr>
              <a:buSzPts val="1200"/>
              <a:buChar char="●"/>
              <a:defRPr sz="1200">
                <a:solidFill>
                  <a:srgbClr val="616161"/>
                </a:solidFill>
              </a:defRPr>
            </a:lvl7pPr>
            <a:lvl8pPr marL="3657600" lvl="7" indent="-304800" algn="l">
              <a:lnSpc>
                <a:spcPct val="115000"/>
              </a:lnSpc>
              <a:spcBef>
                <a:spcPts val="0"/>
              </a:spcBef>
              <a:spcAft>
                <a:spcPts val="0"/>
              </a:spcAft>
              <a:buClr>
                <a:srgbClr val="616161"/>
              </a:buClr>
              <a:buSzPts val="1200"/>
              <a:buChar char="○"/>
              <a:defRPr sz="1200">
                <a:solidFill>
                  <a:srgbClr val="616161"/>
                </a:solidFill>
              </a:defRPr>
            </a:lvl8pPr>
            <a:lvl9pPr marL="4114800" lvl="8" indent="-304800" algn="l">
              <a:lnSpc>
                <a:spcPct val="115000"/>
              </a:lnSpc>
              <a:spcBef>
                <a:spcPts val="0"/>
              </a:spcBef>
              <a:spcAft>
                <a:spcPts val="0"/>
              </a:spcAft>
              <a:buClr>
                <a:srgbClr val="616161"/>
              </a:buClr>
              <a:buSzPts val="1200"/>
              <a:buChar char="■"/>
              <a:defRPr sz="1200">
                <a:solidFill>
                  <a:srgbClr val="616161"/>
                </a:solidFill>
              </a:defRPr>
            </a:lvl9pPr>
          </a:lstStyle>
          <a:p>
            <a:endParaRPr/>
          </a:p>
        </p:txBody>
      </p:sp>
      <p:sp>
        <p:nvSpPr>
          <p:cNvPr id="314" name="Google Shape;314;p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221E1F"/>
                </a:solidFill>
              </a:defRPr>
            </a:lvl1pPr>
            <a:lvl2pPr lvl="1" algn="r">
              <a:lnSpc>
                <a:spcPct val="100000"/>
              </a:lnSpc>
              <a:spcAft>
                <a:spcPts val="0"/>
              </a:spcAft>
              <a:buNone/>
              <a:defRPr sz="1000">
                <a:solidFill>
                  <a:srgbClr val="221E1F"/>
                </a:solidFill>
              </a:defRPr>
            </a:lvl2pPr>
            <a:lvl3pPr lvl="2" algn="r">
              <a:lnSpc>
                <a:spcPct val="100000"/>
              </a:lnSpc>
              <a:spcAft>
                <a:spcPts val="0"/>
              </a:spcAft>
              <a:buNone/>
              <a:defRPr sz="1000">
                <a:solidFill>
                  <a:srgbClr val="221E1F"/>
                </a:solidFill>
              </a:defRPr>
            </a:lvl3pPr>
            <a:lvl4pPr lvl="3" algn="r">
              <a:lnSpc>
                <a:spcPct val="100000"/>
              </a:lnSpc>
              <a:spcAft>
                <a:spcPts val="0"/>
              </a:spcAft>
              <a:buNone/>
              <a:defRPr sz="1000">
                <a:solidFill>
                  <a:srgbClr val="221E1F"/>
                </a:solidFill>
              </a:defRPr>
            </a:lvl4pPr>
            <a:lvl5pPr lvl="4" algn="r">
              <a:lnSpc>
                <a:spcPct val="100000"/>
              </a:lnSpc>
              <a:spcAft>
                <a:spcPts val="0"/>
              </a:spcAft>
              <a:buNone/>
              <a:defRPr sz="1000">
                <a:solidFill>
                  <a:srgbClr val="221E1F"/>
                </a:solidFill>
              </a:defRPr>
            </a:lvl5pPr>
            <a:lvl6pPr lvl="5" algn="r">
              <a:lnSpc>
                <a:spcPct val="100000"/>
              </a:lnSpc>
              <a:spcAft>
                <a:spcPts val="0"/>
              </a:spcAft>
              <a:buNone/>
              <a:defRPr sz="1000">
                <a:solidFill>
                  <a:srgbClr val="221E1F"/>
                </a:solidFill>
              </a:defRPr>
            </a:lvl6pPr>
            <a:lvl7pPr lvl="6" algn="r">
              <a:lnSpc>
                <a:spcPct val="100000"/>
              </a:lnSpc>
              <a:spcAft>
                <a:spcPts val="0"/>
              </a:spcAft>
              <a:buNone/>
              <a:defRPr sz="1000">
                <a:solidFill>
                  <a:srgbClr val="221E1F"/>
                </a:solidFill>
              </a:defRPr>
            </a:lvl7pPr>
            <a:lvl8pPr lvl="7" algn="r">
              <a:lnSpc>
                <a:spcPct val="100000"/>
              </a:lnSpc>
              <a:spcAft>
                <a:spcPts val="0"/>
              </a:spcAft>
              <a:buNone/>
              <a:defRPr sz="1000">
                <a:solidFill>
                  <a:srgbClr val="221E1F"/>
                </a:solidFill>
              </a:defRPr>
            </a:lvl8pPr>
            <a:lvl9pPr lvl="8" algn="r">
              <a:lnSpc>
                <a:spcPct val="100000"/>
              </a:lnSpc>
              <a:spcAft>
                <a:spcPts val="0"/>
              </a:spcAft>
              <a:buNone/>
              <a:defRPr sz="1000">
                <a:solidFill>
                  <a:srgbClr val="221E1F"/>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7">
  <p:cSld name="AUTOLAYOUT_10">
    <p:spTree>
      <p:nvGrpSpPr>
        <p:cNvPr id="1" name="Shape 315"/>
        <p:cNvGrpSpPr/>
        <p:nvPr/>
      </p:nvGrpSpPr>
      <p:grpSpPr>
        <a:xfrm>
          <a:off x="0" y="0"/>
          <a:ext cx="0" cy="0"/>
          <a:chOff x="0" y="0"/>
          <a:chExt cx="0" cy="0"/>
        </a:xfrm>
      </p:grpSpPr>
      <p:sp>
        <p:nvSpPr>
          <p:cNvPr id="316" name="Google Shape;316;p19"/>
          <p:cNvSpPr/>
          <p:nvPr/>
        </p:nvSpPr>
        <p:spPr>
          <a:xfrm>
            <a:off x="0" y="0"/>
            <a:ext cx="9144000" cy="5143500"/>
          </a:xfrm>
          <a:prstGeom prst="rect">
            <a:avLst/>
          </a:prstGeom>
          <a:solidFill>
            <a:srgbClr val="F1E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 name="Google Shape;317;p19"/>
          <p:cNvCxnSpPr/>
          <p:nvPr/>
        </p:nvCxnSpPr>
        <p:spPr>
          <a:xfrm rot="10800000">
            <a:off x="398200" y="977175"/>
            <a:ext cx="505800" cy="0"/>
          </a:xfrm>
          <a:prstGeom prst="straightConnector1">
            <a:avLst/>
          </a:prstGeom>
          <a:noFill/>
          <a:ln w="19050" cap="flat" cmpd="sng">
            <a:solidFill>
              <a:srgbClr val="FF5822"/>
            </a:solidFill>
            <a:prstDash val="solid"/>
            <a:round/>
            <a:headEnd type="none" w="sm" len="sm"/>
            <a:tailEnd type="none" w="sm" len="sm"/>
          </a:ln>
        </p:spPr>
      </p:cxnSp>
      <p:sp>
        <p:nvSpPr>
          <p:cNvPr id="318" name="Google Shape;318;p19"/>
          <p:cNvSpPr txBox="1">
            <a:spLocks noGrp="1"/>
          </p:cNvSpPr>
          <p:nvPr>
            <p:ph type="title"/>
          </p:nvPr>
        </p:nvSpPr>
        <p:spPr>
          <a:xfrm>
            <a:off x="311700" y="1153900"/>
            <a:ext cx="2655000" cy="8589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None/>
              <a:defRPr sz="2400">
                <a:solidFill>
                  <a:srgbClr val="000000"/>
                </a:solidFill>
              </a:defRPr>
            </a:lvl1pPr>
            <a:lvl2pPr lvl="1" algn="l">
              <a:lnSpc>
                <a:spcPct val="100000"/>
              </a:lnSpc>
              <a:spcBef>
                <a:spcPts val="0"/>
              </a:spcBef>
              <a:spcAft>
                <a:spcPts val="0"/>
              </a:spcAft>
              <a:buNone/>
              <a:defRPr sz="2400">
                <a:solidFill>
                  <a:srgbClr val="000000"/>
                </a:solidFill>
              </a:defRPr>
            </a:lvl2pPr>
            <a:lvl3pPr lvl="2" algn="l">
              <a:lnSpc>
                <a:spcPct val="100000"/>
              </a:lnSpc>
              <a:spcBef>
                <a:spcPts val="0"/>
              </a:spcBef>
              <a:spcAft>
                <a:spcPts val="0"/>
              </a:spcAft>
              <a:buNone/>
              <a:defRPr sz="2400">
                <a:solidFill>
                  <a:srgbClr val="000000"/>
                </a:solidFill>
              </a:defRPr>
            </a:lvl3pPr>
            <a:lvl4pPr lvl="3" algn="l">
              <a:lnSpc>
                <a:spcPct val="100000"/>
              </a:lnSpc>
              <a:spcBef>
                <a:spcPts val="0"/>
              </a:spcBef>
              <a:spcAft>
                <a:spcPts val="0"/>
              </a:spcAft>
              <a:buNone/>
              <a:defRPr sz="2400">
                <a:solidFill>
                  <a:srgbClr val="000000"/>
                </a:solidFill>
              </a:defRPr>
            </a:lvl4pPr>
            <a:lvl5pPr lvl="4" algn="l">
              <a:lnSpc>
                <a:spcPct val="100000"/>
              </a:lnSpc>
              <a:spcBef>
                <a:spcPts val="0"/>
              </a:spcBef>
              <a:spcAft>
                <a:spcPts val="0"/>
              </a:spcAft>
              <a:buNone/>
              <a:defRPr sz="2400">
                <a:solidFill>
                  <a:srgbClr val="000000"/>
                </a:solidFill>
              </a:defRPr>
            </a:lvl5pPr>
            <a:lvl6pPr lvl="5" algn="l">
              <a:lnSpc>
                <a:spcPct val="100000"/>
              </a:lnSpc>
              <a:spcBef>
                <a:spcPts val="0"/>
              </a:spcBef>
              <a:spcAft>
                <a:spcPts val="0"/>
              </a:spcAft>
              <a:buNone/>
              <a:defRPr sz="2400">
                <a:solidFill>
                  <a:srgbClr val="000000"/>
                </a:solidFill>
              </a:defRPr>
            </a:lvl6pPr>
            <a:lvl7pPr lvl="6" algn="l">
              <a:lnSpc>
                <a:spcPct val="100000"/>
              </a:lnSpc>
              <a:spcBef>
                <a:spcPts val="0"/>
              </a:spcBef>
              <a:spcAft>
                <a:spcPts val="0"/>
              </a:spcAft>
              <a:buNone/>
              <a:defRPr sz="2400">
                <a:solidFill>
                  <a:srgbClr val="000000"/>
                </a:solidFill>
              </a:defRPr>
            </a:lvl7pPr>
            <a:lvl8pPr lvl="7" algn="l">
              <a:lnSpc>
                <a:spcPct val="100000"/>
              </a:lnSpc>
              <a:spcBef>
                <a:spcPts val="0"/>
              </a:spcBef>
              <a:spcAft>
                <a:spcPts val="0"/>
              </a:spcAft>
              <a:buNone/>
              <a:defRPr sz="2400">
                <a:solidFill>
                  <a:srgbClr val="000000"/>
                </a:solidFill>
              </a:defRPr>
            </a:lvl8pPr>
            <a:lvl9pPr lvl="8" algn="l">
              <a:lnSpc>
                <a:spcPct val="100000"/>
              </a:lnSpc>
              <a:spcBef>
                <a:spcPts val="0"/>
              </a:spcBef>
              <a:spcAft>
                <a:spcPts val="0"/>
              </a:spcAft>
              <a:buNone/>
              <a:defRPr sz="2400">
                <a:solidFill>
                  <a:srgbClr val="000000"/>
                </a:solidFill>
              </a:defRPr>
            </a:lvl9pPr>
          </a:lstStyle>
          <a:p>
            <a:endParaRPr/>
          </a:p>
        </p:txBody>
      </p:sp>
      <p:sp>
        <p:nvSpPr>
          <p:cNvPr id="319" name="Google Shape;319;p19"/>
          <p:cNvSpPr txBox="1">
            <a:spLocks noGrp="1"/>
          </p:cNvSpPr>
          <p:nvPr>
            <p:ph type="body" idx="1"/>
          </p:nvPr>
        </p:nvSpPr>
        <p:spPr>
          <a:xfrm>
            <a:off x="311700" y="2022050"/>
            <a:ext cx="2655000" cy="2928300"/>
          </a:xfrm>
          <a:prstGeom prst="rect">
            <a:avLst/>
          </a:prstGeom>
          <a:noFill/>
        </p:spPr>
        <p:txBody>
          <a:bodyPr spcFirstLastPara="1" wrap="square" lIns="91425" tIns="91425" rIns="91425" bIns="91425" anchor="t" anchorCtr="0">
            <a:normAutofit/>
          </a:bodyPr>
          <a:lstStyle>
            <a:lvl1pPr marL="457200" lvl="0" indent="-292100" algn="l">
              <a:lnSpc>
                <a:spcPct val="115000"/>
              </a:lnSpc>
              <a:spcBef>
                <a:spcPts val="0"/>
              </a:spcBef>
              <a:spcAft>
                <a:spcPts val="0"/>
              </a:spcAft>
              <a:buClr>
                <a:srgbClr val="434343"/>
              </a:buClr>
              <a:buSzPts val="1000"/>
              <a:buChar char="●"/>
              <a:defRPr sz="1000">
                <a:solidFill>
                  <a:srgbClr val="434343"/>
                </a:solidFill>
              </a:defRPr>
            </a:lvl1pPr>
            <a:lvl2pPr marL="914400" lvl="1" indent="-292100" algn="l">
              <a:lnSpc>
                <a:spcPct val="115000"/>
              </a:lnSpc>
              <a:spcBef>
                <a:spcPts val="0"/>
              </a:spcBef>
              <a:spcAft>
                <a:spcPts val="0"/>
              </a:spcAft>
              <a:buClr>
                <a:srgbClr val="434343"/>
              </a:buClr>
              <a:buSzPts val="1000"/>
              <a:buChar char="○"/>
              <a:defRPr sz="1000">
                <a:solidFill>
                  <a:srgbClr val="434343"/>
                </a:solidFill>
              </a:defRPr>
            </a:lvl2pPr>
            <a:lvl3pPr marL="1371600" lvl="2" indent="-292100" algn="l">
              <a:lnSpc>
                <a:spcPct val="115000"/>
              </a:lnSpc>
              <a:spcBef>
                <a:spcPts val="0"/>
              </a:spcBef>
              <a:spcAft>
                <a:spcPts val="0"/>
              </a:spcAft>
              <a:buClr>
                <a:srgbClr val="434343"/>
              </a:buClr>
              <a:buSzPts val="1000"/>
              <a:buChar char="■"/>
              <a:defRPr sz="1000">
                <a:solidFill>
                  <a:srgbClr val="434343"/>
                </a:solidFill>
              </a:defRPr>
            </a:lvl3pPr>
            <a:lvl4pPr marL="1828800" lvl="3" indent="-292100" algn="l">
              <a:lnSpc>
                <a:spcPct val="115000"/>
              </a:lnSpc>
              <a:spcBef>
                <a:spcPts val="0"/>
              </a:spcBef>
              <a:spcAft>
                <a:spcPts val="0"/>
              </a:spcAft>
              <a:buClr>
                <a:srgbClr val="434343"/>
              </a:buClr>
              <a:buSzPts val="1000"/>
              <a:buChar char="●"/>
              <a:defRPr sz="1000">
                <a:solidFill>
                  <a:srgbClr val="434343"/>
                </a:solidFill>
              </a:defRPr>
            </a:lvl4pPr>
            <a:lvl5pPr marL="2286000" lvl="4" indent="-292100" algn="l">
              <a:lnSpc>
                <a:spcPct val="115000"/>
              </a:lnSpc>
              <a:spcBef>
                <a:spcPts val="0"/>
              </a:spcBef>
              <a:spcAft>
                <a:spcPts val="0"/>
              </a:spcAft>
              <a:buClr>
                <a:srgbClr val="434343"/>
              </a:buClr>
              <a:buSzPts val="1000"/>
              <a:buChar char="○"/>
              <a:defRPr sz="1000">
                <a:solidFill>
                  <a:srgbClr val="434343"/>
                </a:solidFill>
              </a:defRPr>
            </a:lvl5pPr>
            <a:lvl6pPr marL="2743200" lvl="5" indent="-292100" algn="l">
              <a:lnSpc>
                <a:spcPct val="115000"/>
              </a:lnSpc>
              <a:spcBef>
                <a:spcPts val="0"/>
              </a:spcBef>
              <a:spcAft>
                <a:spcPts val="0"/>
              </a:spcAft>
              <a:buClr>
                <a:srgbClr val="434343"/>
              </a:buClr>
              <a:buSzPts val="1000"/>
              <a:buChar char="■"/>
              <a:defRPr sz="1000">
                <a:solidFill>
                  <a:srgbClr val="434343"/>
                </a:solidFill>
              </a:defRPr>
            </a:lvl6pPr>
            <a:lvl7pPr marL="3200400" lvl="6" indent="-292100" algn="l">
              <a:lnSpc>
                <a:spcPct val="115000"/>
              </a:lnSpc>
              <a:spcBef>
                <a:spcPts val="0"/>
              </a:spcBef>
              <a:spcAft>
                <a:spcPts val="0"/>
              </a:spcAft>
              <a:buClr>
                <a:srgbClr val="434343"/>
              </a:buClr>
              <a:buSzPts val="1000"/>
              <a:buChar char="●"/>
              <a:defRPr sz="1000">
                <a:solidFill>
                  <a:srgbClr val="434343"/>
                </a:solidFill>
              </a:defRPr>
            </a:lvl7pPr>
            <a:lvl8pPr marL="3657600" lvl="7" indent="-292100" algn="l">
              <a:lnSpc>
                <a:spcPct val="115000"/>
              </a:lnSpc>
              <a:spcBef>
                <a:spcPts val="0"/>
              </a:spcBef>
              <a:spcAft>
                <a:spcPts val="0"/>
              </a:spcAft>
              <a:buClr>
                <a:srgbClr val="434343"/>
              </a:buClr>
              <a:buSzPts val="1000"/>
              <a:buChar char="○"/>
              <a:defRPr sz="1000">
                <a:solidFill>
                  <a:srgbClr val="434343"/>
                </a:solidFill>
              </a:defRPr>
            </a:lvl8pPr>
            <a:lvl9pPr marL="4114800" lvl="8" indent="-292100" algn="l">
              <a:lnSpc>
                <a:spcPct val="115000"/>
              </a:lnSpc>
              <a:spcBef>
                <a:spcPts val="0"/>
              </a:spcBef>
              <a:spcAft>
                <a:spcPts val="0"/>
              </a:spcAft>
              <a:buClr>
                <a:srgbClr val="434343"/>
              </a:buClr>
              <a:buSzPts val="1000"/>
              <a:buChar char="■"/>
              <a:defRPr sz="1000">
                <a:solidFill>
                  <a:srgbClr val="434343"/>
                </a:solidFill>
              </a:defRPr>
            </a:lvl9pPr>
          </a:lstStyle>
          <a:p>
            <a:endParaRPr/>
          </a:p>
        </p:txBody>
      </p:sp>
      <p:sp>
        <p:nvSpPr>
          <p:cNvPr id="320" name="Google Shape;320;p1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seño personalizado 8">
  <p:cSld name="AUTOLAYOUT_11">
    <p:spTree>
      <p:nvGrpSpPr>
        <p:cNvPr id="1" name="Shape 321"/>
        <p:cNvGrpSpPr/>
        <p:nvPr/>
      </p:nvGrpSpPr>
      <p:grpSpPr>
        <a:xfrm>
          <a:off x="0" y="0"/>
          <a:ext cx="0" cy="0"/>
          <a:chOff x="0" y="0"/>
          <a:chExt cx="0" cy="0"/>
        </a:xfrm>
      </p:grpSpPr>
      <p:sp>
        <p:nvSpPr>
          <p:cNvPr id="322" name="Google Shape;322;p20"/>
          <p:cNvSpPr/>
          <p:nvPr/>
        </p:nvSpPr>
        <p:spPr>
          <a:xfrm>
            <a:off x="0" y="0"/>
            <a:ext cx="9144000" cy="5143500"/>
          </a:xfrm>
          <a:prstGeom prst="rect">
            <a:avLst/>
          </a:prstGeom>
          <a:solidFill>
            <a:srgbClr val="F1E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552075" y="619500"/>
            <a:ext cx="2910900" cy="3904500"/>
          </a:xfrm>
          <a:prstGeom prst="rect">
            <a:avLst/>
          </a:prstGeom>
          <a:noFill/>
          <a:ln w="152400" cap="flat" cmpd="sng">
            <a:solidFill>
              <a:srgbClr val="37474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txBox="1">
            <a:spLocks noGrp="1"/>
          </p:cNvSpPr>
          <p:nvPr>
            <p:ph type="title"/>
          </p:nvPr>
        </p:nvSpPr>
        <p:spPr>
          <a:xfrm>
            <a:off x="896275" y="971750"/>
            <a:ext cx="4353300" cy="16611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a:endParaRPr/>
          </a:p>
        </p:txBody>
      </p:sp>
      <p:sp>
        <p:nvSpPr>
          <p:cNvPr id="325" name="Google Shape;325;p20"/>
          <p:cNvSpPr txBox="1">
            <a:spLocks noGrp="1"/>
          </p:cNvSpPr>
          <p:nvPr>
            <p:ph type="body" idx="1"/>
          </p:nvPr>
        </p:nvSpPr>
        <p:spPr>
          <a:xfrm>
            <a:off x="5319800" y="971750"/>
            <a:ext cx="3312300" cy="28863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FFFFFF"/>
              </a:buClr>
              <a:buSzPts val="1200"/>
              <a:buChar char="●"/>
              <a:defRPr sz="1200">
                <a:solidFill>
                  <a:srgbClr val="FFFFFF"/>
                </a:solidFill>
              </a:defRPr>
            </a:lvl1pPr>
            <a:lvl2pPr marL="914400" lvl="1" indent="-304800" algn="l">
              <a:lnSpc>
                <a:spcPct val="115000"/>
              </a:lnSpc>
              <a:spcBef>
                <a:spcPts val="0"/>
              </a:spcBef>
              <a:spcAft>
                <a:spcPts val="0"/>
              </a:spcAft>
              <a:buClr>
                <a:srgbClr val="FFFFFF"/>
              </a:buClr>
              <a:buSzPts val="1200"/>
              <a:buChar char="○"/>
              <a:defRPr sz="1200">
                <a:solidFill>
                  <a:srgbClr val="FFFFFF"/>
                </a:solidFill>
              </a:defRPr>
            </a:lvl2pPr>
            <a:lvl3pPr marL="1371600" lvl="2" indent="-304800" algn="l">
              <a:lnSpc>
                <a:spcPct val="115000"/>
              </a:lnSpc>
              <a:spcBef>
                <a:spcPts val="0"/>
              </a:spcBef>
              <a:spcAft>
                <a:spcPts val="0"/>
              </a:spcAft>
              <a:buClr>
                <a:srgbClr val="FFFFFF"/>
              </a:buClr>
              <a:buSzPts val="1200"/>
              <a:buChar char="■"/>
              <a:defRPr sz="1200">
                <a:solidFill>
                  <a:srgbClr val="FFFFFF"/>
                </a:solidFill>
              </a:defRPr>
            </a:lvl3pPr>
            <a:lvl4pPr marL="1828800" lvl="3" indent="-304800" algn="l">
              <a:lnSpc>
                <a:spcPct val="115000"/>
              </a:lnSpc>
              <a:spcBef>
                <a:spcPts val="0"/>
              </a:spcBef>
              <a:spcAft>
                <a:spcPts val="0"/>
              </a:spcAft>
              <a:buClr>
                <a:srgbClr val="FFFFFF"/>
              </a:buClr>
              <a:buSzPts val="1200"/>
              <a:buChar char="●"/>
              <a:defRPr sz="1200">
                <a:solidFill>
                  <a:srgbClr val="FFFFFF"/>
                </a:solidFill>
              </a:defRPr>
            </a:lvl4pPr>
            <a:lvl5pPr marL="2286000" lvl="4" indent="-304800" algn="l">
              <a:lnSpc>
                <a:spcPct val="115000"/>
              </a:lnSpc>
              <a:spcBef>
                <a:spcPts val="0"/>
              </a:spcBef>
              <a:spcAft>
                <a:spcPts val="0"/>
              </a:spcAft>
              <a:buClr>
                <a:srgbClr val="FFFFFF"/>
              </a:buClr>
              <a:buSzPts val="1200"/>
              <a:buChar char="○"/>
              <a:defRPr sz="1200">
                <a:solidFill>
                  <a:srgbClr val="FFFFFF"/>
                </a:solidFill>
              </a:defRPr>
            </a:lvl5pPr>
            <a:lvl6pPr marL="2743200" lvl="5" indent="-304800" algn="l">
              <a:lnSpc>
                <a:spcPct val="115000"/>
              </a:lnSpc>
              <a:spcBef>
                <a:spcPts val="0"/>
              </a:spcBef>
              <a:spcAft>
                <a:spcPts val="0"/>
              </a:spcAft>
              <a:buClr>
                <a:srgbClr val="FFFFFF"/>
              </a:buClr>
              <a:buSzPts val="1200"/>
              <a:buChar char="■"/>
              <a:defRPr sz="1200">
                <a:solidFill>
                  <a:srgbClr val="FFFFFF"/>
                </a:solidFill>
              </a:defRPr>
            </a:lvl6pPr>
            <a:lvl7pPr marL="3200400" lvl="6" indent="-304800" algn="l">
              <a:lnSpc>
                <a:spcPct val="115000"/>
              </a:lnSpc>
              <a:spcBef>
                <a:spcPts val="0"/>
              </a:spcBef>
              <a:spcAft>
                <a:spcPts val="0"/>
              </a:spcAft>
              <a:buClr>
                <a:srgbClr val="FFFFFF"/>
              </a:buClr>
              <a:buSzPts val="1200"/>
              <a:buChar char="●"/>
              <a:defRPr sz="1200">
                <a:solidFill>
                  <a:srgbClr val="FFFFFF"/>
                </a:solidFill>
              </a:defRPr>
            </a:lvl7pPr>
            <a:lvl8pPr marL="3657600" lvl="7" indent="-304800" algn="l">
              <a:lnSpc>
                <a:spcPct val="115000"/>
              </a:lnSpc>
              <a:spcBef>
                <a:spcPts val="0"/>
              </a:spcBef>
              <a:spcAft>
                <a:spcPts val="0"/>
              </a:spcAft>
              <a:buClr>
                <a:srgbClr val="FFFFFF"/>
              </a:buClr>
              <a:buSzPts val="1200"/>
              <a:buChar char="○"/>
              <a:defRPr sz="1200">
                <a:solidFill>
                  <a:srgbClr val="FFFFFF"/>
                </a:solidFill>
              </a:defRPr>
            </a:lvl8pPr>
            <a:lvl9pPr marL="4114800" lvl="8" indent="-304800" algn="l">
              <a:lnSpc>
                <a:spcPct val="115000"/>
              </a:lnSpc>
              <a:spcBef>
                <a:spcPts val="0"/>
              </a:spcBef>
              <a:spcAft>
                <a:spcPts val="0"/>
              </a:spcAft>
              <a:buClr>
                <a:srgbClr val="FFFFFF"/>
              </a:buClr>
              <a:buSzPts val="1200"/>
              <a:buChar char="■"/>
              <a:defRPr sz="1200">
                <a:solidFill>
                  <a:srgbClr val="FFFFFF"/>
                </a:solidFill>
              </a:defRPr>
            </a:lvl9pPr>
          </a:lstStyle>
          <a:p>
            <a:endParaRPr/>
          </a:p>
        </p:txBody>
      </p:sp>
      <p:sp>
        <p:nvSpPr>
          <p:cNvPr id="326" name="Google Shape;326;p2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seño personalizado 6">
  <p:cSld name="AUTOLAYOUT_13">
    <p:spTree>
      <p:nvGrpSpPr>
        <p:cNvPr id="1" name="Shape 327"/>
        <p:cNvGrpSpPr/>
        <p:nvPr/>
      </p:nvGrpSpPr>
      <p:grpSpPr>
        <a:xfrm>
          <a:off x="0" y="0"/>
          <a:ext cx="0" cy="0"/>
          <a:chOff x="0" y="0"/>
          <a:chExt cx="0" cy="0"/>
        </a:xfrm>
      </p:grpSpPr>
      <p:sp>
        <p:nvSpPr>
          <p:cNvPr id="328" name="Google Shape;328;p21"/>
          <p:cNvSpPr/>
          <p:nvPr/>
        </p:nvSpPr>
        <p:spPr>
          <a:xfrm>
            <a:off x="0" y="0"/>
            <a:ext cx="9144000" cy="51435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878400" y="843500"/>
            <a:ext cx="8265600" cy="69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rot="10800000">
            <a:off x="189931" y="843500"/>
            <a:ext cx="695400" cy="695400"/>
          </a:xfrm>
          <a:prstGeom prst="flowChartDelay">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txBox="1">
            <a:spLocks noGrp="1"/>
          </p:cNvSpPr>
          <p:nvPr>
            <p:ph type="title"/>
          </p:nvPr>
        </p:nvSpPr>
        <p:spPr>
          <a:xfrm>
            <a:off x="660850" y="896950"/>
            <a:ext cx="6842400" cy="575700"/>
          </a:xfrm>
          <a:prstGeom prst="rect">
            <a:avLst/>
          </a:prstGeom>
          <a:noFill/>
        </p:spPr>
        <p:txBody>
          <a:bodyPr spcFirstLastPara="1" wrap="square" lIns="91425" tIns="91425" rIns="91425" bIns="91425" anchor="ctr" anchorCtr="0">
            <a:normAutofit/>
          </a:bodyPr>
          <a:lstStyle>
            <a:lvl1pPr lvl="0" algn="l" rtl="0">
              <a:lnSpc>
                <a:spcPct val="100000"/>
              </a:lnSpc>
              <a:spcBef>
                <a:spcPts val="0"/>
              </a:spcBef>
              <a:spcAft>
                <a:spcPts val="0"/>
              </a:spcAft>
              <a:buClr>
                <a:srgbClr val="0F9D58"/>
              </a:buClr>
              <a:buSzPts val="2000"/>
              <a:buNone/>
              <a:defRPr sz="2000" b="1">
                <a:solidFill>
                  <a:srgbClr val="4285F4"/>
                </a:solidFill>
              </a:defRPr>
            </a:lvl1pPr>
            <a:lvl2pPr lvl="1" algn="l" rtl="0">
              <a:lnSpc>
                <a:spcPct val="100000"/>
              </a:lnSpc>
              <a:spcBef>
                <a:spcPts val="0"/>
              </a:spcBef>
              <a:spcAft>
                <a:spcPts val="0"/>
              </a:spcAft>
              <a:buClr>
                <a:srgbClr val="0F9D58"/>
              </a:buClr>
              <a:buSzPts val="2000"/>
              <a:buNone/>
              <a:defRPr sz="2000" b="1">
                <a:solidFill>
                  <a:srgbClr val="4285F4"/>
                </a:solidFill>
              </a:defRPr>
            </a:lvl2pPr>
            <a:lvl3pPr lvl="2" algn="l" rtl="0">
              <a:lnSpc>
                <a:spcPct val="100000"/>
              </a:lnSpc>
              <a:spcBef>
                <a:spcPts val="0"/>
              </a:spcBef>
              <a:spcAft>
                <a:spcPts val="0"/>
              </a:spcAft>
              <a:buClr>
                <a:srgbClr val="0F9D58"/>
              </a:buClr>
              <a:buSzPts val="2000"/>
              <a:buNone/>
              <a:defRPr sz="2000" b="1">
                <a:solidFill>
                  <a:srgbClr val="4285F4"/>
                </a:solidFill>
              </a:defRPr>
            </a:lvl3pPr>
            <a:lvl4pPr lvl="3" algn="l" rtl="0">
              <a:lnSpc>
                <a:spcPct val="100000"/>
              </a:lnSpc>
              <a:spcBef>
                <a:spcPts val="0"/>
              </a:spcBef>
              <a:spcAft>
                <a:spcPts val="0"/>
              </a:spcAft>
              <a:buClr>
                <a:srgbClr val="0F9D58"/>
              </a:buClr>
              <a:buSzPts val="2000"/>
              <a:buNone/>
              <a:defRPr sz="2000" b="1">
                <a:solidFill>
                  <a:srgbClr val="4285F4"/>
                </a:solidFill>
              </a:defRPr>
            </a:lvl4pPr>
            <a:lvl5pPr lvl="4" algn="l" rtl="0">
              <a:lnSpc>
                <a:spcPct val="100000"/>
              </a:lnSpc>
              <a:spcBef>
                <a:spcPts val="0"/>
              </a:spcBef>
              <a:spcAft>
                <a:spcPts val="0"/>
              </a:spcAft>
              <a:buClr>
                <a:srgbClr val="0F9D58"/>
              </a:buClr>
              <a:buSzPts val="2000"/>
              <a:buNone/>
              <a:defRPr sz="2000" b="1">
                <a:solidFill>
                  <a:srgbClr val="4285F4"/>
                </a:solidFill>
              </a:defRPr>
            </a:lvl5pPr>
            <a:lvl6pPr lvl="5" algn="l" rtl="0">
              <a:lnSpc>
                <a:spcPct val="100000"/>
              </a:lnSpc>
              <a:spcBef>
                <a:spcPts val="0"/>
              </a:spcBef>
              <a:spcAft>
                <a:spcPts val="0"/>
              </a:spcAft>
              <a:buClr>
                <a:srgbClr val="0F9D58"/>
              </a:buClr>
              <a:buSzPts val="2000"/>
              <a:buNone/>
              <a:defRPr sz="2000" b="1">
                <a:solidFill>
                  <a:srgbClr val="4285F4"/>
                </a:solidFill>
              </a:defRPr>
            </a:lvl6pPr>
            <a:lvl7pPr lvl="6" algn="l" rtl="0">
              <a:lnSpc>
                <a:spcPct val="100000"/>
              </a:lnSpc>
              <a:spcBef>
                <a:spcPts val="0"/>
              </a:spcBef>
              <a:spcAft>
                <a:spcPts val="0"/>
              </a:spcAft>
              <a:buClr>
                <a:srgbClr val="0F9D58"/>
              </a:buClr>
              <a:buSzPts val="2000"/>
              <a:buNone/>
              <a:defRPr sz="2000" b="1">
                <a:solidFill>
                  <a:srgbClr val="4285F4"/>
                </a:solidFill>
              </a:defRPr>
            </a:lvl7pPr>
            <a:lvl8pPr lvl="7" algn="l" rtl="0">
              <a:lnSpc>
                <a:spcPct val="100000"/>
              </a:lnSpc>
              <a:spcBef>
                <a:spcPts val="0"/>
              </a:spcBef>
              <a:spcAft>
                <a:spcPts val="0"/>
              </a:spcAft>
              <a:buClr>
                <a:srgbClr val="0F9D58"/>
              </a:buClr>
              <a:buSzPts val="2000"/>
              <a:buNone/>
              <a:defRPr sz="2000" b="1">
                <a:solidFill>
                  <a:srgbClr val="4285F4"/>
                </a:solidFill>
              </a:defRPr>
            </a:lvl8pPr>
            <a:lvl9pPr lvl="8" algn="l" rtl="0">
              <a:lnSpc>
                <a:spcPct val="100000"/>
              </a:lnSpc>
              <a:spcBef>
                <a:spcPts val="0"/>
              </a:spcBef>
              <a:spcAft>
                <a:spcPts val="0"/>
              </a:spcAft>
              <a:buClr>
                <a:srgbClr val="0F9D58"/>
              </a:buClr>
              <a:buSzPts val="2000"/>
              <a:buNone/>
              <a:defRPr sz="2000" b="1">
                <a:solidFill>
                  <a:srgbClr val="4285F4"/>
                </a:solidFill>
              </a:defRPr>
            </a:lvl9pPr>
          </a:lstStyle>
          <a:p>
            <a:endParaRPr/>
          </a:p>
        </p:txBody>
      </p:sp>
      <p:sp>
        <p:nvSpPr>
          <p:cNvPr id="332" name="Google Shape;332;p21"/>
          <p:cNvSpPr txBox="1">
            <a:spLocks noGrp="1"/>
          </p:cNvSpPr>
          <p:nvPr>
            <p:ph type="body" idx="1"/>
          </p:nvPr>
        </p:nvSpPr>
        <p:spPr>
          <a:xfrm>
            <a:off x="660775" y="1826600"/>
            <a:ext cx="3749700" cy="2801700"/>
          </a:xfrm>
          <a:prstGeom prst="rect">
            <a:avLst/>
          </a:prstGeom>
          <a:noFill/>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0"/>
              </a:spcBef>
              <a:spcAft>
                <a:spcPts val="0"/>
              </a:spcAft>
              <a:buClr>
                <a:srgbClr val="FFFFFF"/>
              </a:buClr>
              <a:buSzPts val="1200"/>
              <a:buChar char="○"/>
              <a:defRPr sz="1200">
                <a:solidFill>
                  <a:srgbClr val="FFFFFF"/>
                </a:solidFill>
              </a:defRPr>
            </a:lvl2pPr>
            <a:lvl3pPr marL="1371600" lvl="2" indent="-304800" algn="l" rtl="0">
              <a:lnSpc>
                <a:spcPct val="115000"/>
              </a:lnSpc>
              <a:spcBef>
                <a:spcPts val="0"/>
              </a:spcBef>
              <a:spcAft>
                <a:spcPts val="0"/>
              </a:spcAft>
              <a:buClr>
                <a:srgbClr val="FFFFFF"/>
              </a:buClr>
              <a:buSzPts val="1200"/>
              <a:buChar char="■"/>
              <a:defRPr sz="1200">
                <a:solidFill>
                  <a:srgbClr val="FFFFFF"/>
                </a:solidFill>
              </a:defRPr>
            </a:lvl3pPr>
            <a:lvl4pPr marL="1828800" lvl="3" indent="-304800" algn="l" rtl="0">
              <a:lnSpc>
                <a:spcPct val="115000"/>
              </a:lnSpc>
              <a:spcBef>
                <a:spcPts val="0"/>
              </a:spcBef>
              <a:spcAft>
                <a:spcPts val="0"/>
              </a:spcAft>
              <a:buClr>
                <a:srgbClr val="FFFFFF"/>
              </a:buClr>
              <a:buSzPts val="1200"/>
              <a:buChar char="●"/>
              <a:defRPr sz="1200">
                <a:solidFill>
                  <a:srgbClr val="FFFFFF"/>
                </a:solidFill>
              </a:defRPr>
            </a:lvl4pPr>
            <a:lvl5pPr marL="2286000" lvl="4" indent="-304800" algn="l" rtl="0">
              <a:lnSpc>
                <a:spcPct val="115000"/>
              </a:lnSpc>
              <a:spcBef>
                <a:spcPts val="0"/>
              </a:spcBef>
              <a:spcAft>
                <a:spcPts val="0"/>
              </a:spcAft>
              <a:buClr>
                <a:srgbClr val="FFFFFF"/>
              </a:buClr>
              <a:buSzPts val="1200"/>
              <a:buChar char="○"/>
              <a:defRPr sz="1200">
                <a:solidFill>
                  <a:srgbClr val="FFFFFF"/>
                </a:solidFill>
              </a:defRPr>
            </a:lvl5pPr>
            <a:lvl6pPr marL="2743200" lvl="5" indent="-304800" algn="l" rtl="0">
              <a:lnSpc>
                <a:spcPct val="115000"/>
              </a:lnSpc>
              <a:spcBef>
                <a:spcPts val="0"/>
              </a:spcBef>
              <a:spcAft>
                <a:spcPts val="0"/>
              </a:spcAft>
              <a:buClr>
                <a:srgbClr val="FFFFFF"/>
              </a:buClr>
              <a:buSzPts val="1200"/>
              <a:buChar char="■"/>
              <a:defRPr sz="1200">
                <a:solidFill>
                  <a:srgbClr val="FFFFFF"/>
                </a:solidFill>
              </a:defRPr>
            </a:lvl6pPr>
            <a:lvl7pPr marL="3200400" lvl="6" indent="-304800" algn="l" rtl="0">
              <a:lnSpc>
                <a:spcPct val="115000"/>
              </a:lnSpc>
              <a:spcBef>
                <a:spcPts val="0"/>
              </a:spcBef>
              <a:spcAft>
                <a:spcPts val="0"/>
              </a:spcAft>
              <a:buClr>
                <a:srgbClr val="FFFFFF"/>
              </a:buClr>
              <a:buSzPts val="1200"/>
              <a:buChar char="●"/>
              <a:defRPr sz="1200">
                <a:solidFill>
                  <a:srgbClr val="FFFFFF"/>
                </a:solidFill>
              </a:defRPr>
            </a:lvl7pPr>
            <a:lvl8pPr marL="3657600" lvl="7" indent="-304800" algn="l" rtl="0">
              <a:lnSpc>
                <a:spcPct val="115000"/>
              </a:lnSpc>
              <a:spcBef>
                <a:spcPts val="0"/>
              </a:spcBef>
              <a:spcAft>
                <a:spcPts val="0"/>
              </a:spcAft>
              <a:buClr>
                <a:srgbClr val="FFFFFF"/>
              </a:buClr>
              <a:buSzPts val="1200"/>
              <a:buChar char="○"/>
              <a:defRPr sz="1200">
                <a:solidFill>
                  <a:srgbClr val="FFFFFF"/>
                </a:solidFill>
              </a:defRPr>
            </a:lvl8pPr>
            <a:lvl9pPr marL="4114800" lvl="8" indent="-304800" algn="l" rtl="0">
              <a:lnSpc>
                <a:spcPct val="115000"/>
              </a:lnSpc>
              <a:spcBef>
                <a:spcPts val="0"/>
              </a:spcBef>
              <a:spcAft>
                <a:spcPts val="0"/>
              </a:spcAft>
              <a:buClr>
                <a:srgbClr val="FFFFFF"/>
              </a:buClr>
              <a:buSzPts val="1200"/>
              <a:buChar char="■"/>
              <a:defRPr sz="1200">
                <a:solidFill>
                  <a:srgbClr val="FFFFFF"/>
                </a:solidFill>
              </a:defRPr>
            </a:lvl9pPr>
          </a:lstStyle>
          <a:p>
            <a:endParaRPr/>
          </a:p>
        </p:txBody>
      </p:sp>
      <p:sp>
        <p:nvSpPr>
          <p:cNvPr id="333" name="Google Shape;333;p21"/>
          <p:cNvSpPr txBox="1">
            <a:spLocks noGrp="1"/>
          </p:cNvSpPr>
          <p:nvPr>
            <p:ph type="body" idx="2"/>
          </p:nvPr>
        </p:nvSpPr>
        <p:spPr>
          <a:xfrm>
            <a:off x="5085425" y="1826600"/>
            <a:ext cx="3749700" cy="2801700"/>
          </a:xfrm>
          <a:prstGeom prst="rect">
            <a:avLst/>
          </a:prstGeom>
          <a:noFill/>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0"/>
              </a:spcBef>
              <a:spcAft>
                <a:spcPts val="0"/>
              </a:spcAft>
              <a:buClr>
                <a:srgbClr val="FFFFFF"/>
              </a:buClr>
              <a:buSzPts val="1200"/>
              <a:buChar char="○"/>
              <a:defRPr sz="1200">
                <a:solidFill>
                  <a:srgbClr val="FFFFFF"/>
                </a:solidFill>
              </a:defRPr>
            </a:lvl2pPr>
            <a:lvl3pPr marL="1371600" lvl="2" indent="-304800" algn="l" rtl="0">
              <a:lnSpc>
                <a:spcPct val="115000"/>
              </a:lnSpc>
              <a:spcBef>
                <a:spcPts val="0"/>
              </a:spcBef>
              <a:spcAft>
                <a:spcPts val="0"/>
              </a:spcAft>
              <a:buClr>
                <a:srgbClr val="FFFFFF"/>
              </a:buClr>
              <a:buSzPts val="1200"/>
              <a:buChar char="■"/>
              <a:defRPr sz="1200">
                <a:solidFill>
                  <a:srgbClr val="FFFFFF"/>
                </a:solidFill>
              </a:defRPr>
            </a:lvl3pPr>
            <a:lvl4pPr marL="1828800" lvl="3" indent="-304800" algn="l" rtl="0">
              <a:lnSpc>
                <a:spcPct val="115000"/>
              </a:lnSpc>
              <a:spcBef>
                <a:spcPts val="0"/>
              </a:spcBef>
              <a:spcAft>
                <a:spcPts val="0"/>
              </a:spcAft>
              <a:buClr>
                <a:srgbClr val="FFFFFF"/>
              </a:buClr>
              <a:buSzPts val="1200"/>
              <a:buChar char="●"/>
              <a:defRPr sz="1200">
                <a:solidFill>
                  <a:srgbClr val="FFFFFF"/>
                </a:solidFill>
              </a:defRPr>
            </a:lvl4pPr>
            <a:lvl5pPr marL="2286000" lvl="4" indent="-304800" algn="l" rtl="0">
              <a:lnSpc>
                <a:spcPct val="115000"/>
              </a:lnSpc>
              <a:spcBef>
                <a:spcPts val="0"/>
              </a:spcBef>
              <a:spcAft>
                <a:spcPts val="0"/>
              </a:spcAft>
              <a:buClr>
                <a:srgbClr val="FFFFFF"/>
              </a:buClr>
              <a:buSzPts val="1200"/>
              <a:buChar char="○"/>
              <a:defRPr sz="1200">
                <a:solidFill>
                  <a:srgbClr val="FFFFFF"/>
                </a:solidFill>
              </a:defRPr>
            </a:lvl5pPr>
            <a:lvl6pPr marL="2743200" lvl="5" indent="-304800" algn="l" rtl="0">
              <a:lnSpc>
                <a:spcPct val="115000"/>
              </a:lnSpc>
              <a:spcBef>
                <a:spcPts val="0"/>
              </a:spcBef>
              <a:spcAft>
                <a:spcPts val="0"/>
              </a:spcAft>
              <a:buClr>
                <a:srgbClr val="FFFFFF"/>
              </a:buClr>
              <a:buSzPts val="1200"/>
              <a:buChar char="■"/>
              <a:defRPr sz="1200">
                <a:solidFill>
                  <a:srgbClr val="FFFFFF"/>
                </a:solidFill>
              </a:defRPr>
            </a:lvl6pPr>
            <a:lvl7pPr marL="3200400" lvl="6" indent="-304800" algn="l" rtl="0">
              <a:lnSpc>
                <a:spcPct val="115000"/>
              </a:lnSpc>
              <a:spcBef>
                <a:spcPts val="0"/>
              </a:spcBef>
              <a:spcAft>
                <a:spcPts val="0"/>
              </a:spcAft>
              <a:buClr>
                <a:srgbClr val="FFFFFF"/>
              </a:buClr>
              <a:buSzPts val="1200"/>
              <a:buChar char="●"/>
              <a:defRPr sz="1200">
                <a:solidFill>
                  <a:srgbClr val="FFFFFF"/>
                </a:solidFill>
              </a:defRPr>
            </a:lvl7pPr>
            <a:lvl8pPr marL="3657600" lvl="7" indent="-304800" algn="l" rtl="0">
              <a:lnSpc>
                <a:spcPct val="115000"/>
              </a:lnSpc>
              <a:spcBef>
                <a:spcPts val="0"/>
              </a:spcBef>
              <a:spcAft>
                <a:spcPts val="0"/>
              </a:spcAft>
              <a:buClr>
                <a:srgbClr val="FFFFFF"/>
              </a:buClr>
              <a:buSzPts val="1200"/>
              <a:buChar char="○"/>
              <a:defRPr sz="1200">
                <a:solidFill>
                  <a:srgbClr val="FFFFFF"/>
                </a:solidFill>
              </a:defRPr>
            </a:lvl8pPr>
            <a:lvl9pPr marL="4114800" lvl="8" indent="-304800" algn="l" rtl="0">
              <a:lnSpc>
                <a:spcPct val="115000"/>
              </a:lnSpc>
              <a:spcBef>
                <a:spcPts val="0"/>
              </a:spcBef>
              <a:spcAft>
                <a:spcPts val="0"/>
              </a:spcAft>
              <a:buClr>
                <a:srgbClr val="FFFFFF"/>
              </a:buClr>
              <a:buSzPts val="1200"/>
              <a:buChar char="■"/>
              <a:defRPr sz="1200">
                <a:solidFill>
                  <a:srgbClr val="FFFFFF"/>
                </a:solidFill>
              </a:defRPr>
            </a:lvl9pPr>
          </a:lstStyle>
          <a:p>
            <a:endParaRPr/>
          </a:p>
        </p:txBody>
      </p:sp>
      <p:sp>
        <p:nvSpPr>
          <p:cNvPr id="334" name="Google Shape;334;p2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seño personalizado 9">
  <p:cSld name="AUTOLAYOUT_14">
    <p:bg>
      <p:bgPr>
        <a:solidFill>
          <a:srgbClr val="FFFFFF"/>
        </a:solidFill>
        <a:effectLst/>
      </p:bgPr>
    </p:bg>
    <p:spTree>
      <p:nvGrpSpPr>
        <p:cNvPr id="1" name="Shape 335"/>
        <p:cNvGrpSpPr/>
        <p:nvPr/>
      </p:nvGrpSpPr>
      <p:grpSpPr>
        <a:xfrm>
          <a:off x="0" y="0"/>
          <a:ext cx="0" cy="0"/>
          <a:chOff x="0" y="0"/>
          <a:chExt cx="0" cy="0"/>
        </a:xfrm>
      </p:grpSpPr>
      <p:sp>
        <p:nvSpPr>
          <p:cNvPr id="336" name="Google Shape;336;p22"/>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0" y="1714500"/>
            <a:ext cx="9144000" cy="3429000"/>
          </a:xfrm>
          <a:prstGeom prst="rect">
            <a:avLst/>
          </a:prstGeom>
          <a:solidFill>
            <a:srgbClr val="FF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txBox="1">
            <a:spLocks noGrp="1"/>
          </p:cNvSpPr>
          <p:nvPr>
            <p:ph type="title"/>
          </p:nvPr>
        </p:nvSpPr>
        <p:spPr>
          <a:xfrm>
            <a:off x="304825" y="502075"/>
            <a:ext cx="8550900" cy="10074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434343"/>
              </a:buClr>
              <a:buSzPts val="2800"/>
              <a:buNone/>
              <a:defRPr sz="2800" b="1">
                <a:solidFill>
                  <a:srgbClr val="434343"/>
                </a:solidFill>
              </a:defRPr>
            </a:lvl1pPr>
            <a:lvl2pPr lvl="1" algn="l">
              <a:lnSpc>
                <a:spcPct val="100000"/>
              </a:lnSpc>
              <a:spcBef>
                <a:spcPts val="0"/>
              </a:spcBef>
              <a:spcAft>
                <a:spcPts val="0"/>
              </a:spcAft>
              <a:buClr>
                <a:srgbClr val="434343"/>
              </a:buClr>
              <a:buSzPts val="2800"/>
              <a:buNone/>
              <a:defRPr sz="2800" b="1">
                <a:solidFill>
                  <a:srgbClr val="434343"/>
                </a:solidFill>
              </a:defRPr>
            </a:lvl2pPr>
            <a:lvl3pPr lvl="2" algn="l">
              <a:lnSpc>
                <a:spcPct val="100000"/>
              </a:lnSpc>
              <a:spcBef>
                <a:spcPts val="0"/>
              </a:spcBef>
              <a:spcAft>
                <a:spcPts val="0"/>
              </a:spcAft>
              <a:buClr>
                <a:srgbClr val="434343"/>
              </a:buClr>
              <a:buSzPts val="2800"/>
              <a:buNone/>
              <a:defRPr sz="2800" b="1">
                <a:solidFill>
                  <a:srgbClr val="434343"/>
                </a:solidFill>
              </a:defRPr>
            </a:lvl3pPr>
            <a:lvl4pPr lvl="3" algn="l">
              <a:lnSpc>
                <a:spcPct val="100000"/>
              </a:lnSpc>
              <a:spcBef>
                <a:spcPts val="0"/>
              </a:spcBef>
              <a:spcAft>
                <a:spcPts val="0"/>
              </a:spcAft>
              <a:buClr>
                <a:srgbClr val="434343"/>
              </a:buClr>
              <a:buSzPts val="2800"/>
              <a:buNone/>
              <a:defRPr sz="2800" b="1">
                <a:solidFill>
                  <a:srgbClr val="434343"/>
                </a:solidFill>
              </a:defRPr>
            </a:lvl4pPr>
            <a:lvl5pPr lvl="4" algn="l">
              <a:lnSpc>
                <a:spcPct val="100000"/>
              </a:lnSpc>
              <a:spcBef>
                <a:spcPts val="0"/>
              </a:spcBef>
              <a:spcAft>
                <a:spcPts val="0"/>
              </a:spcAft>
              <a:buClr>
                <a:srgbClr val="434343"/>
              </a:buClr>
              <a:buSzPts val="2800"/>
              <a:buNone/>
              <a:defRPr sz="2800" b="1">
                <a:solidFill>
                  <a:srgbClr val="434343"/>
                </a:solidFill>
              </a:defRPr>
            </a:lvl5pPr>
            <a:lvl6pPr lvl="5" algn="l">
              <a:lnSpc>
                <a:spcPct val="100000"/>
              </a:lnSpc>
              <a:spcBef>
                <a:spcPts val="0"/>
              </a:spcBef>
              <a:spcAft>
                <a:spcPts val="0"/>
              </a:spcAft>
              <a:buClr>
                <a:srgbClr val="434343"/>
              </a:buClr>
              <a:buSzPts val="2800"/>
              <a:buNone/>
              <a:defRPr sz="2800" b="1">
                <a:solidFill>
                  <a:srgbClr val="434343"/>
                </a:solidFill>
              </a:defRPr>
            </a:lvl6pPr>
            <a:lvl7pPr lvl="6" algn="l">
              <a:lnSpc>
                <a:spcPct val="100000"/>
              </a:lnSpc>
              <a:spcBef>
                <a:spcPts val="0"/>
              </a:spcBef>
              <a:spcAft>
                <a:spcPts val="0"/>
              </a:spcAft>
              <a:buClr>
                <a:srgbClr val="434343"/>
              </a:buClr>
              <a:buSzPts val="2800"/>
              <a:buNone/>
              <a:defRPr sz="2800" b="1">
                <a:solidFill>
                  <a:srgbClr val="434343"/>
                </a:solidFill>
              </a:defRPr>
            </a:lvl7pPr>
            <a:lvl8pPr lvl="7" algn="l">
              <a:lnSpc>
                <a:spcPct val="100000"/>
              </a:lnSpc>
              <a:spcBef>
                <a:spcPts val="0"/>
              </a:spcBef>
              <a:spcAft>
                <a:spcPts val="0"/>
              </a:spcAft>
              <a:buClr>
                <a:srgbClr val="434343"/>
              </a:buClr>
              <a:buSzPts val="2800"/>
              <a:buNone/>
              <a:defRPr sz="2800" b="1">
                <a:solidFill>
                  <a:srgbClr val="434343"/>
                </a:solidFill>
              </a:defRPr>
            </a:lvl8pPr>
            <a:lvl9pPr lvl="8" algn="l">
              <a:lnSpc>
                <a:spcPct val="100000"/>
              </a:lnSpc>
              <a:spcBef>
                <a:spcPts val="0"/>
              </a:spcBef>
              <a:spcAft>
                <a:spcPts val="0"/>
              </a:spcAft>
              <a:buClr>
                <a:srgbClr val="434343"/>
              </a:buClr>
              <a:buSzPts val="2800"/>
              <a:buNone/>
              <a:defRPr sz="2800" b="1">
                <a:solidFill>
                  <a:srgbClr val="434343"/>
                </a:solidFill>
              </a:defRPr>
            </a:lvl9pPr>
          </a:lstStyle>
          <a:p>
            <a:endParaRPr/>
          </a:p>
        </p:txBody>
      </p:sp>
      <p:sp>
        <p:nvSpPr>
          <p:cNvPr id="339" name="Google Shape;339;p22"/>
          <p:cNvSpPr txBox="1">
            <a:spLocks noGrp="1"/>
          </p:cNvSpPr>
          <p:nvPr>
            <p:ph type="body" idx="1"/>
          </p:nvPr>
        </p:nvSpPr>
        <p:spPr>
          <a:xfrm>
            <a:off x="307975" y="2039475"/>
            <a:ext cx="4102500" cy="2527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340" name="Google Shape;340;p22"/>
          <p:cNvSpPr txBox="1">
            <a:spLocks noGrp="1"/>
          </p:cNvSpPr>
          <p:nvPr>
            <p:ph type="body" idx="2"/>
          </p:nvPr>
        </p:nvSpPr>
        <p:spPr>
          <a:xfrm>
            <a:off x="4732625" y="2039475"/>
            <a:ext cx="4102500" cy="2527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341" name="Google Shape;341;p2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ctrTitle"/>
          </p:nvPr>
        </p:nvSpPr>
        <p:spPr>
          <a:xfrm>
            <a:off x="824000" y="1613825"/>
            <a:ext cx="5375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4400"/>
              <a:t>Patrón Iterator y Composite</a:t>
            </a:r>
            <a:endParaRPr sz="4400"/>
          </a:p>
        </p:txBody>
      </p:sp>
      <p:sp>
        <p:nvSpPr>
          <p:cNvPr id="347" name="Google Shape;347;p23"/>
          <p:cNvSpPr txBox="1">
            <a:spLocks noGrp="1"/>
          </p:cNvSpPr>
          <p:nvPr>
            <p:ph type="subTitle" idx="1"/>
          </p:nvPr>
        </p:nvSpPr>
        <p:spPr>
          <a:xfrm>
            <a:off x="824000" y="3486725"/>
            <a:ext cx="5115000" cy="160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DESARROLLO BASADO EN MODELOS</a:t>
            </a:r>
            <a:endParaRPr/>
          </a:p>
          <a:p>
            <a:pPr marL="0" lvl="0" indent="0" algn="l" rtl="0">
              <a:spcBef>
                <a:spcPts val="0"/>
              </a:spcBef>
              <a:spcAft>
                <a:spcPts val="0"/>
              </a:spcAft>
              <a:buNone/>
            </a:pPr>
            <a:endParaRPr/>
          </a:p>
          <a:p>
            <a:pPr marL="0" lvl="0" indent="0" algn="l" rtl="0">
              <a:spcBef>
                <a:spcPts val="0"/>
              </a:spcBef>
              <a:spcAft>
                <a:spcPts val="0"/>
              </a:spcAft>
              <a:buNone/>
            </a:pPr>
            <a:r>
              <a:rPr lang="es"/>
              <a:t>Integrantes:</a:t>
            </a:r>
            <a:endParaRPr/>
          </a:p>
          <a:p>
            <a:pPr marL="457200" lvl="0" indent="-330200" algn="l" rtl="0">
              <a:spcBef>
                <a:spcPts val="0"/>
              </a:spcBef>
              <a:spcAft>
                <a:spcPts val="0"/>
              </a:spcAft>
              <a:buSzPts val="1600"/>
              <a:buChar char="-"/>
            </a:pPr>
            <a:r>
              <a:rPr lang="es"/>
              <a:t>Carlos Santiago Blas Romero 201658280</a:t>
            </a:r>
            <a:endParaRPr/>
          </a:p>
          <a:p>
            <a:pPr marL="457200" lvl="0" indent="-330200" algn="l" rtl="0">
              <a:spcBef>
                <a:spcPts val="0"/>
              </a:spcBef>
              <a:spcAft>
                <a:spcPts val="0"/>
              </a:spcAft>
              <a:buSzPts val="1600"/>
              <a:buChar char="-"/>
            </a:pPr>
            <a:r>
              <a:rPr lang="es"/>
              <a:t>Ivonne Vargas García 201957846</a:t>
            </a:r>
            <a:endParaRPr/>
          </a:p>
        </p:txBody>
      </p:sp>
      <p:pic>
        <p:nvPicPr>
          <p:cNvPr id="348" name="Google Shape;348;p23"/>
          <p:cNvPicPr preferRelativeResize="0"/>
          <p:nvPr/>
        </p:nvPicPr>
        <p:blipFill>
          <a:blip r:embed="rId3">
            <a:alphaModFix/>
          </a:blip>
          <a:stretch>
            <a:fillRect/>
          </a:stretch>
        </p:blipFill>
        <p:spPr>
          <a:xfrm>
            <a:off x="64025" y="96025"/>
            <a:ext cx="1246626" cy="1246624"/>
          </a:xfrm>
          <a:prstGeom prst="rect">
            <a:avLst/>
          </a:prstGeom>
          <a:noFill/>
          <a:ln>
            <a:noFill/>
          </a:ln>
        </p:spPr>
      </p:pic>
      <p:pic>
        <p:nvPicPr>
          <p:cNvPr id="349" name="Google Shape;349;p23"/>
          <p:cNvPicPr preferRelativeResize="0"/>
          <p:nvPr/>
        </p:nvPicPr>
        <p:blipFill rotWithShape="1">
          <a:blip r:embed="rId4">
            <a:alphaModFix/>
          </a:blip>
          <a:srcRect l="15875" r="12124" b="18850"/>
          <a:stretch/>
        </p:blipFill>
        <p:spPr>
          <a:xfrm>
            <a:off x="7842975" y="68588"/>
            <a:ext cx="1154725" cy="130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32"/>
          <p:cNvPicPr preferRelativeResize="0"/>
          <p:nvPr/>
        </p:nvPicPr>
        <p:blipFill>
          <a:blip r:embed="rId3">
            <a:alphaModFix/>
          </a:blip>
          <a:stretch>
            <a:fillRect/>
          </a:stretch>
        </p:blipFill>
        <p:spPr>
          <a:xfrm>
            <a:off x="0" y="0"/>
            <a:ext cx="4572000" cy="4771238"/>
          </a:xfrm>
          <a:prstGeom prst="rect">
            <a:avLst/>
          </a:prstGeom>
          <a:noFill/>
          <a:ln>
            <a:noFill/>
          </a:ln>
        </p:spPr>
      </p:pic>
      <p:pic>
        <p:nvPicPr>
          <p:cNvPr id="407" name="Google Shape;407;p32"/>
          <p:cNvPicPr preferRelativeResize="0"/>
          <p:nvPr/>
        </p:nvPicPr>
        <p:blipFill>
          <a:blip r:embed="rId4">
            <a:alphaModFix/>
          </a:blip>
          <a:stretch>
            <a:fillRect/>
          </a:stretch>
        </p:blipFill>
        <p:spPr>
          <a:xfrm>
            <a:off x="4738100" y="41925"/>
            <a:ext cx="3974796" cy="510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33"/>
          <p:cNvPicPr preferRelativeResize="0"/>
          <p:nvPr/>
        </p:nvPicPr>
        <p:blipFill>
          <a:blip r:embed="rId3">
            <a:alphaModFix/>
          </a:blip>
          <a:stretch>
            <a:fillRect/>
          </a:stretch>
        </p:blipFill>
        <p:spPr>
          <a:xfrm>
            <a:off x="2215000" y="0"/>
            <a:ext cx="4714002"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4"/>
          <p:cNvSpPr txBox="1">
            <a:spLocks noGrp="1"/>
          </p:cNvSpPr>
          <p:nvPr>
            <p:ph type="title"/>
          </p:nvPr>
        </p:nvSpPr>
        <p:spPr>
          <a:xfrm>
            <a:off x="425200" y="896950"/>
            <a:ext cx="8627400" cy="57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2500"/>
              <a:t>PROS 								Y					 CONTRAS</a:t>
            </a:r>
            <a:endParaRPr sz="2500"/>
          </a:p>
        </p:txBody>
      </p:sp>
      <p:sp>
        <p:nvSpPr>
          <p:cNvPr id="418" name="Google Shape;418;p34"/>
          <p:cNvSpPr txBox="1">
            <a:spLocks noGrp="1"/>
          </p:cNvSpPr>
          <p:nvPr>
            <p:ph type="body" idx="1"/>
          </p:nvPr>
        </p:nvSpPr>
        <p:spPr>
          <a:xfrm>
            <a:off x="68575" y="1591050"/>
            <a:ext cx="4855500" cy="30372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Clr>
                <a:schemeClr val="lt1"/>
              </a:buClr>
              <a:buSzPts val="1600"/>
              <a:buFont typeface="Arial"/>
              <a:buChar char="●"/>
            </a:pPr>
            <a:r>
              <a:rPr lang="es" sz="1600" b="1" i="1" u="sng">
                <a:solidFill>
                  <a:schemeClr val="lt1"/>
                </a:solidFill>
              </a:rPr>
              <a:t>Principio de responsabilidad única</a:t>
            </a:r>
            <a:r>
              <a:rPr lang="es" sz="1600" b="1" u="sng">
                <a:solidFill>
                  <a:schemeClr val="lt1"/>
                </a:solidFill>
              </a:rPr>
              <a:t>.</a:t>
            </a:r>
            <a:r>
              <a:rPr lang="es" sz="1600">
                <a:solidFill>
                  <a:schemeClr val="lt1"/>
                </a:solidFill>
              </a:rPr>
              <a:t> Puedes limpiar el código cliente y las colecciones extrayendo algoritmos de recorrido voluminosos y colocándolos en clases independientes.</a:t>
            </a:r>
            <a:endParaRPr sz="1600">
              <a:solidFill>
                <a:schemeClr val="lt1"/>
              </a:solidFill>
            </a:endParaRPr>
          </a:p>
          <a:p>
            <a:pPr marL="457200" lvl="0" indent="-330200" algn="just" rtl="0">
              <a:lnSpc>
                <a:spcPct val="100000"/>
              </a:lnSpc>
              <a:spcBef>
                <a:spcPts val="0"/>
              </a:spcBef>
              <a:spcAft>
                <a:spcPts val="0"/>
              </a:spcAft>
              <a:buClr>
                <a:schemeClr val="lt1"/>
              </a:buClr>
              <a:buSzPts val="1600"/>
              <a:buFont typeface="Arial"/>
              <a:buChar char="●"/>
            </a:pPr>
            <a:r>
              <a:rPr lang="es" sz="1600">
                <a:solidFill>
                  <a:schemeClr val="lt1"/>
                </a:solidFill>
              </a:rPr>
              <a:t> </a:t>
            </a:r>
            <a:r>
              <a:rPr lang="es" sz="1600" b="1" i="1" u="sng">
                <a:solidFill>
                  <a:schemeClr val="lt1"/>
                </a:solidFill>
              </a:rPr>
              <a:t>Principio de abierto/cerrado</a:t>
            </a:r>
            <a:r>
              <a:rPr lang="es" sz="1600" b="1" u="sng">
                <a:solidFill>
                  <a:schemeClr val="lt1"/>
                </a:solidFill>
              </a:rPr>
              <a:t>.</a:t>
            </a:r>
            <a:r>
              <a:rPr lang="es" sz="1600">
                <a:solidFill>
                  <a:schemeClr val="lt1"/>
                </a:solidFill>
              </a:rPr>
              <a:t> Puedes implementar nuevos tipos de colecciones e iteradores y pasarlos al código existente sin descomponer nada.</a:t>
            </a:r>
            <a:endParaRPr sz="1600">
              <a:solidFill>
                <a:schemeClr val="lt1"/>
              </a:solidFill>
            </a:endParaRPr>
          </a:p>
          <a:p>
            <a:pPr marL="457200" lvl="0" indent="-330200" algn="just" rtl="0">
              <a:lnSpc>
                <a:spcPct val="100000"/>
              </a:lnSpc>
              <a:spcBef>
                <a:spcPts val="0"/>
              </a:spcBef>
              <a:spcAft>
                <a:spcPts val="0"/>
              </a:spcAft>
              <a:buClr>
                <a:schemeClr val="lt1"/>
              </a:buClr>
              <a:buSzPts val="1600"/>
              <a:buFont typeface="Nunito"/>
              <a:buChar char="●"/>
            </a:pPr>
            <a:r>
              <a:rPr lang="es" sz="1600">
                <a:solidFill>
                  <a:schemeClr val="lt1"/>
                </a:solidFill>
              </a:rPr>
              <a:t> Puedes recorrer la misma colección en paralelo porque cada objeto iterador contiene su propio estado de iteración.</a:t>
            </a:r>
            <a:endParaRPr sz="1600">
              <a:solidFill>
                <a:schemeClr val="lt1"/>
              </a:solidFill>
            </a:endParaRPr>
          </a:p>
          <a:p>
            <a:pPr marL="457200" lvl="0" indent="-330200" algn="just" rtl="0">
              <a:lnSpc>
                <a:spcPct val="100000"/>
              </a:lnSpc>
              <a:spcBef>
                <a:spcPts val="0"/>
              </a:spcBef>
              <a:spcAft>
                <a:spcPts val="0"/>
              </a:spcAft>
              <a:buClr>
                <a:schemeClr val="lt1"/>
              </a:buClr>
              <a:buSzPts val="1600"/>
              <a:buFont typeface="Nunito"/>
              <a:buChar char="●"/>
            </a:pPr>
            <a:r>
              <a:rPr lang="es" sz="1600">
                <a:solidFill>
                  <a:schemeClr val="lt1"/>
                </a:solidFill>
              </a:rPr>
              <a:t> Puedes retrasar una iteración y continuar cuando sea necesario.</a:t>
            </a:r>
            <a:endParaRPr sz="1600">
              <a:solidFill>
                <a:schemeClr val="lt1"/>
              </a:solidFill>
            </a:endParaRPr>
          </a:p>
          <a:p>
            <a:pPr marL="0" lvl="0" indent="0" algn="just" rtl="0">
              <a:lnSpc>
                <a:spcPct val="100000"/>
              </a:lnSpc>
              <a:spcBef>
                <a:spcPts val="0"/>
              </a:spcBef>
              <a:spcAft>
                <a:spcPts val="0"/>
              </a:spcAft>
              <a:buNone/>
            </a:pPr>
            <a:endParaRPr sz="1600">
              <a:solidFill>
                <a:schemeClr val="lt1"/>
              </a:solidFill>
            </a:endParaRPr>
          </a:p>
          <a:p>
            <a:pPr marL="0" lvl="0" indent="0" algn="just" rtl="0">
              <a:spcBef>
                <a:spcPts val="0"/>
              </a:spcBef>
              <a:spcAft>
                <a:spcPts val="1600"/>
              </a:spcAft>
              <a:buNone/>
            </a:pPr>
            <a:endParaRPr sz="1600">
              <a:solidFill>
                <a:schemeClr val="lt1"/>
              </a:solidFill>
            </a:endParaRPr>
          </a:p>
        </p:txBody>
      </p:sp>
      <p:sp>
        <p:nvSpPr>
          <p:cNvPr id="419" name="Google Shape;419;p34"/>
          <p:cNvSpPr txBox="1">
            <a:spLocks noGrp="1"/>
          </p:cNvSpPr>
          <p:nvPr>
            <p:ph type="body" idx="2"/>
          </p:nvPr>
        </p:nvSpPr>
        <p:spPr>
          <a:xfrm>
            <a:off x="5085425" y="1826600"/>
            <a:ext cx="3749700" cy="2801700"/>
          </a:xfrm>
          <a:prstGeom prst="rect">
            <a:avLst/>
          </a:prstGeom>
        </p:spPr>
        <p:txBody>
          <a:bodyPr spcFirstLastPara="1" wrap="square" lIns="91425" tIns="91425" rIns="91425" bIns="91425" anchor="t" anchorCtr="0">
            <a:normAutofit lnSpcReduction="10000"/>
          </a:bodyPr>
          <a:lstStyle/>
          <a:p>
            <a:pPr marL="457200" lvl="0" indent="-330200" algn="just" rtl="0">
              <a:lnSpc>
                <a:spcPct val="100000"/>
              </a:lnSpc>
              <a:spcBef>
                <a:spcPts val="0"/>
              </a:spcBef>
              <a:spcAft>
                <a:spcPts val="0"/>
              </a:spcAft>
              <a:buClr>
                <a:srgbClr val="000000"/>
              </a:buClr>
              <a:buSzPts val="1600"/>
              <a:buFont typeface="Arial"/>
              <a:buChar char="●"/>
            </a:pPr>
            <a:r>
              <a:rPr lang="es" sz="1600"/>
              <a:t>Aplicar el patrón puede resultar excesivo si tu aplicación funciona únicamente con colecciones sencillas.</a:t>
            </a:r>
            <a:endParaRPr sz="1600"/>
          </a:p>
          <a:p>
            <a:pPr marL="457200" lvl="0" indent="-330200" algn="just" rtl="0">
              <a:lnSpc>
                <a:spcPct val="100000"/>
              </a:lnSpc>
              <a:spcBef>
                <a:spcPts val="0"/>
              </a:spcBef>
              <a:spcAft>
                <a:spcPts val="0"/>
              </a:spcAft>
              <a:buClr>
                <a:srgbClr val="000000"/>
              </a:buClr>
              <a:buSzPts val="1600"/>
              <a:buFont typeface="Arial"/>
              <a:buChar char="●"/>
            </a:pPr>
            <a:r>
              <a:rPr lang="es" sz="1600"/>
              <a:t> Utilizar un iterador puede ser menos eficiente que recorrer directamente los elementos de algunas colecciones especializadas.</a:t>
            </a:r>
            <a:endParaRPr sz="1600"/>
          </a:p>
          <a:p>
            <a:pPr marL="0" lvl="0" indent="0" algn="l" rtl="0">
              <a:lnSpc>
                <a:spcPct val="100000"/>
              </a:lnSpc>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5"/>
          <p:cNvSpPr txBox="1">
            <a:spLocks noGrp="1"/>
          </p:cNvSpPr>
          <p:nvPr>
            <p:ph type="title"/>
          </p:nvPr>
        </p:nvSpPr>
        <p:spPr>
          <a:xfrm>
            <a:off x="68575" y="428200"/>
            <a:ext cx="2907600" cy="439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4000"/>
              <a:t>Patrón Composite</a:t>
            </a:r>
            <a:endParaRPr sz="4000"/>
          </a:p>
        </p:txBody>
      </p:sp>
      <p:sp>
        <p:nvSpPr>
          <p:cNvPr id="425" name="Google Shape;425;p35"/>
          <p:cNvSpPr txBox="1">
            <a:spLocks noGrp="1"/>
          </p:cNvSpPr>
          <p:nvPr>
            <p:ph type="body" idx="1"/>
          </p:nvPr>
        </p:nvSpPr>
        <p:spPr>
          <a:xfrm>
            <a:off x="3539325" y="593900"/>
            <a:ext cx="5090400" cy="4229700"/>
          </a:xfrm>
          <a:prstGeom prst="rect">
            <a:avLst/>
          </a:prstGeom>
        </p:spPr>
        <p:txBody>
          <a:bodyPr spcFirstLastPara="1" wrap="square" lIns="91425" tIns="91425" rIns="91425" bIns="91425" anchor="t" anchorCtr="0">
            <a:spAutoFit/>
          </a:bodyPr>
          <a:lstStyle/>
          <a:p>
            <a:pPr marL="457200" marR="38100" lvl="0" indent="-342900" algn="just" rtl="0">
              <a:lnSpc>
                <a:spcPct val="128571"/>
              </a:lnSpc>
              <a:spcBef>
                <a:spcPts val="0"/>
              </a:spcBef>
              <a:spcAft>
                <a:spcPts val="0"/>
              </a:spcAft>
              <a:buSzPts val="1800"/>
              <a:buChar char="●"/>
            </a:pPr>
            <a:r>
              <a:rPr lang="es" sz="1800">
                <a:solidFill>
                  <a:srgbClr val="202124"/>
                </a:solidFill>
                <a:latin typeface="Arial"/>
                <a:ea typeface="Arial"/>
                <a:cs typeface="Arial"/>
                <a:sym typeface="Arial"/>
              </a:rPr>
              <a:t>El patrón compuesto le permite componer objetos en estructuras de árbol para representar parte-todo. Composite permite a los clientes tratar objetos individuales y composiciones de objetos de manera uniforme</a:t>
            </a:r>
            <a:endParaRPr sz="1800">
              <a:solidFill>
                <a:srgbClr val="202124"/>
              </a:solidFill>
              <a:latin typeface="Arial"/>
              <a:ea typeface="Arial"/>
              <a:cs typeface="Arial"/>
              <a:sym typeface="Arial"/>
            </a:endParaRPr>
          </a:p>
          <a:p>
            <a:pPr marL="457200" marR="38100" lvl="0" indent="0" algn="just" rtl="0">
              <a:lnSpc>
                <a:spcPct val="128571"/>
              </a:lnSpc>
              <a:spcBef>
                <a:spcPts val="0"/>
              </a:spcBef>
              <a:spcAft>
                <a:spcPts val="0"/>
              </a:spcAft>
              <a:buNone/>
            </a:pPr>
            <a:endParaRPr sz="1800">
              <a:solidFill>
                <a:srgbClr val="202124"/>
              </a:solidFill>
              <a:latin typeface="Arial"/>
              <a:ea typeface="Arial"/>
              <a:cs typeface="Arial"/>
              <a:sym typeface="Arial"/>
            </a:endParaRPr>
          </a:p>
          <a:p>
            <a:pPr marL="457200" marR="38100" lvl="0" indent="-342900" algn="just" rtl="0">
              <a:spcBef>
                <a:spcPts val="0"/>
              </a:spcBef>
              <a:spcAft>
                <a:spcPts val="0"/>
              </a:spcAft>
              <a:buSzPts val="1800"/>
              <a:buChar char="●"/>
            </a:pPr>
            <a:r>
              <a:rPr lang="es" sz="1800">
                <a:solidFill>
                  <a:srgbClr val="444444"/>
                </a:solidFill>
                <a:highlight>
                  <a:srgbClr val="FFFFFF"/>
                </a:highlight>
                <a:latin typeface="Arial"/>
                <a:ea typeface="Arial"/>
                <a:cs typeface="Arial"/>
                <a:sym typeface="Arial"/>
              </a:rPr>
              <a:t>Composite es un patrón de diseño estructural que te permite componer objetos en estructuras de árbol y trabajar con esas estructuras como si fueran objetos individuales.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6"/>
          <p:cNvSpPr txBox="1">
            <a:spLocks noGrp="1"/>
          </p:cNvSpPr>
          <p:nvPr>
            <p:ph type="title"/>
          </p:nvPr>
        </p:nvSpPr>
        <p:spPr>
          <a:xfrm>
            <a:off x="68575" y="428200"/>
            <a:ext cx="2907600" cy="439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4000"/>
              <a:t>Patrón Composite</a:t>
            </a:r>
            <a:endParaRPr sz="4000"/>
          </a:p>
        </p:txBody>
      </p:sp>
      <p:sp>
        <p:nvSpPr>
          <p:cNvPr id="431" name="Google Shape;431;p36"/>
          <p:cNvSpPr txBox="1">
            <a:spLocks noGrp="1"/>
          </p:cNvSpPr>
          <p:nvPr>
            <p:ph type="body" idx="1"/>
          </p:nvPr>
        </p:nvSpPr>
        <p:spPr>
          <a:xfrm>
            <a:off x="3374125" y="593900"/>
            <a:ext cx="5445300" cy="4380300"/>
          </a:xfrm>
          <a:prstGeom prst="rect">
            <a:avLst/>
          </a:prstGeom>
          <a:solidFill>
            <a:schemeClr val="lt1"/>
          </a:solidFill>
        </p:spPr>
        <p:txBody>
          <a:bodyPr spcFirstLastPara="1" wrap="square" lIns="91425" tIns="91425" rIns="91425" bIns="91425" anchor="t" anchorCtr="0">
            <a:spAutoFit/>
          </a:bodyPr>
          <a:lstStyle/>
          <a:p>
            <a:pPr marL="457200" marR="38100" lvl="0" indent="-342900" algn="just" rtl="0">
              <a:lnSpc>
                <a:spcPct val="128571"/>
              </a:lnSpc>
              <a:spcBef>
                <a:spcPts val="0"/>
              </a:spcBef>
              <a:spcAft>
                <a:spcPts val="0"/>
              </a:spcAft>
              <a:buSzPts val="1800"/>
              <a:buChar char="●"/>
            </a:pPr>
            <a:r>
              <a:rPr lang="es" sz="1800">
                <a:solidFill>
                  <a:srgbClr val="333333"/>
                </a:solidFill>
                <a:highlight>
                  <a:srgbClr val="FFFFFF"/>
                </a:highlight>
              </a:rPr>
              <a:t>El concepto básico del patrón Composite consiste en representar objetos simples y sus containers, en una clase abstracta de manera que puedan ser tratados uniformemente.</a:t>
            </a:r>
            <a:endParaRPr sz="1800">
              <a:solidFill>
                <a:srgbClr val="333333"/>
              </a:solidFill>
              <a:highlight>
                <a:srgbClr val="FFFFFF"/>
              </a:highlight>
            </a:endParaRPr>
          </a:p>
          <a:p>
            <a:pPr marL="457200" marR="38100" lvl="0" indent="0" algn="just" rtl="0">
              <a:lnSpc>
                <a:spcPct val="128571"/>
              </a:lnSpc>
              <a:spcBef>
                <a:spcPts val="0"/>
              </a:spcBef>
              <a:spcAft>
                <a:spcPts val="0"/>
              </a:spcAft>
              <a:buNone/>
            </a:pPr>
            <a:endParaRPr sz="1800">
              <a:solidFill>
                <a:srgbClr val="333333"/>
              </a:solidFill>
              <a:highlight>
                <a:srgbClr val="FFFFFF"/>
              </a:highlight>
            </a:endParaRPr>
          </a:p>
          <a:p>
            <a:pPr marL="457200" marR="38100" lvl="0" indent="-342900" algn="just" rtl="0">
              <a:lnSpc>
                <a:spcPct val="128571"/>
              </a:lnSpc>
              <a:spcBef>
                <a:spcPts val="0"/>
              </a:spcBef>
              <a:spcAft>
                <a:spcPts val="0"/>
              </a:spcAft>
              <a:buClr>
                <a:srgbClr val="333333"/>
              </a:buClr>
              <a:buSzPts val="1800"/>
              <a:buChar char="●"/>
            </a:pPr>
            <a:r>
              <a:rPr lang="es" sz="1800">
                <a:solidFill>
                  <a:srgbClr val="333333"/>
                </a:solidFill>
                <a:highlight>
                  <a:srgbClr val="FFFFFF"/>
                </a:highlight>
              </a:rPr>
              <a:t>La finalidad del patrón Composite es, mejorar la gestión de problemas de diseño recurrentes en la programación orientada a objetos. El resultado deseado es un </a:t>
            </a:r>
            <a:r>
              <a:rPr lang="es" sz="1800" i="1">
                <a:solidFill>
                  <a:srgbClr val="333333"/>
                </a:solidFill>
                <a:highlight>
                  <a:srgbClr val="FFFFFF"/>
                </a:highlight>
              </a:rPr>
              <a:t>software</a:t>
            </a:r>
            <a:r>
              <a:rPr lang="es" sz="1800">
                <a:solidFill>
                  <a:srgbClr val="333333"/>
                </a:solidFill>
                <a:highlight>
                  <a:srgbClr val="FFFFFF"/>
                </a:highlight>
              </a:rPr>
              <a:t> flexible, caracterizado por objetos fácilmente implementables, intercambiables, reutilizables y testeables.</a:t>
            </a:r>
            <a:endParaRPr sz="1800">
              <a:solidFill>
                <a:srgbClr val="33333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7"/>
          <p:cNvSpPr txBox="1">
            <a:spLocks noGrp="1"/>
          </p:cNvSpPr>
          <p:nvPr>
            <p:ph type="title"/>
          </p:nvPr>
        </p:nvSpPr>
        <p:spPr>
          <a:xfrm>
            <a:off x="235175" y="367825"/>
            <a:ext cx="3756300" cy="74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Patrón Composite</a:t>
            </a:r>
            <a:endParaRPr/>
          </a:p>
        </p:txBody>
      </p:sp>
      <p:sp>
        <p:nvSpPr>
          <p:cNvPr id="437" name="Google Shape;437;p37"/>
          <p:cNvSpPr txBox="1">
            <a:spLocks noGrp="1"/>
          </p:cNvSpPr>
          <p:nvPr>
            <p:ph type="body" idx="1"/>
          </p:nvPr>
        </p:nvSpPr>
        <p:spPr>
          <a:xfrm>
            <a:off x="84300" y="985050"/>
            <a:ext cx="4785000" cy="4112700"/>
          </a:xfrm>
          <a:prstGeom prst="rect">
            <a:avLst/>
          </a:prstGeom>
        </p:spPr>
        <p:txBody>
          <a:bodyPr spcFirstLastPara="1" wrap="square" lIns="91425" tIns="91425" rIns="91425" bIns="91425" anchor="t" anchorCtr="0">
            <a:spAutoFit/>
          </a:bodyPr>
          <a:lstStyle/>
          <a:p>
            <a:pPr marL="457200" lvl="0" indent="-330200" algn="just" rtl="0">
              <a:spcBef>
                <a:spcPts val="0"/>
              </a:spcBef>
              <a:spcAft>
                <a:spcPts val="0"/>
              </a:spcAft>
              <a:buClr>
                <a:srgbClr val="444444"/>
              </a:buClr>
              <a:buSzPts val="1600"/>
              <a:buFont typeface="Arial"/>
              <a:buChar char="●"/>
            </a:pPr>
            <a:r>
              <a:rPr lang="es" sz="1600">
                <a:solidFill>
                  <a:srgbClr val="444444"/>
                </a:solidFill>
                <a:highlight>
                  <a:srgbClr val="FFFFFF"/>
                </a:highlight>
                <a:latin typeface="Arial"/>
                <a:ea typeface="Arial"/>
                <a:cs typeface="Arial"/>
                <a:sym typeface="Arial"/>
              </a:rPr>
              <a:t>El uso del patrón Composite sólo tiene sentido cuando el modelo central de tu aplicación puede representarse en forma de árbol.</a:t>
            </a:r>
            <a:endParaRPr sz="1600">
              <a:solidFill>
                <a:srgbClr val="444444"/>
              </a:solidFill>
              <a:highlight>
                <a:srgbClr val="FFFFFF"/>
              </a:highlight>
              <a:latin typeface="Arial"/>
              <a:ea typeface="Arial"/>
              <a:cs typeface="Arial"/>
              <a:sym typeface="Arial"/>
            </a:endParaRPr>
          </a:p>
          <a:p>
            <a:pPr marL="457200" lvl="0" indent="-330200" algn="just" rtl="0">
              <a:spcBef>
                <a:spcPts val="0"/>
              </a:spcBef>
              <a:spcAft>
                <a:spcPts val="0"/>
              </a:spcAft>
              <a:buClr>
                <a:srgbClr val="444444"/>
              </a:buClr>
              <a:buSzPts val="1600"/>
              <a:buFont typeface="Arial"/>
              <a:buChar char="●"/>
            </a:pPr>
            <a:r>
              <a:rPr lang="es" sz="1600">
                <a:solidFill>
                  <a:srgbClr val="333333"/>
                </a:solidFill>
                <a:highlight>
                  <a:srgbClr val="FFFFFF"/>
                </a:highlight>
                <a:latin typeface="Arial"/>
                <a:ea typeface="Arial"/>
                <a:cs typeface="Arial"/>
                <a:sym typeface="Arial"/>
              </a:rPr>
              <a:t>Para implementar jerarquías parte-todo, el patrón Composite proporciona una interfaz de componentes unificada para los objetos simples, también llamados </a:t>
            </a:r>
            <a:r>
              <a:rPr lang="es" sz="1600" b="1">
                <a:solidFill>
                  <a:srgbClr val="333333"/>
                </a:solidFill>
                <a:highlight>
                  <a:srgbClr val="FFFFFF"/>
                </a:highlight>
                <a:latin typeface="Arial"/>
                <a:ea typeface="Arial"/>
                <a:cs typeface="Arial"/>
                <a:sym typeface="Arial"/>
              </a:rPr>
              <a:t>objetos </a:t>
            </a:r>
            <a:r>
              <a:rPr lang="es" sz="1600" b="1" i="1">
                <a:solidFill>
                  <a:srgbClr val="333333"/>
                </a:solidFill>
                <a:highlight>
                  <a:srgbClr val="FFFFFF"/>
                </a:highlight>
                <a:latin typeface="Arial"/>
                <a:ea typeface="Arial"/>
                <a:cs typeface="Arial"/>
                <a:sym typeface="Arial"/>
              </a:rPr>
              <a:t>leaf</a:t>
            </a:r>
            <a:r>
              <a:rPr lang="es" sz="1600">
                <a:solidFill>
                  <a:srgbClr val="333333"/>
                </a:solidFill>
                <a:highlight>
                  <a:srgbClr val="FFFFFF"/>
                </a:highlight>
                <a:latin typeface="Arial"/>
                <a:ea typeface="Arial"/>
                <a:cs typeface="Arial"/>
                <a:sym typeface="Arial"/>
              </a:rPr>
              <a:t>, y los objetos complejos. </a:t>
            </a:r>
            <a:endParaRPr sz="1600">
              <a:solidFill>
                <a:srgbClr val="333333"/>
              </a:solidFill>
              <a:highlight>
                <a:srgbClr val="FFFFFF"/>
              </a:highlight>
              <a:latin typeface="Arial"/>
              <a:ea typeface="Arial"/>
              <a:cs typeface="Arial"/>
              <a:sym typeface="Arial"/>
            </a:endParaRPr>
          </a:p>
          <a:p>
            <a:pPr marL="457200" lvl="0" indent="-330200" algn="just" rtl="0">
              <a:spcBef>
                <a:spcPts val="0"/>
              </a:spcBef>
              <a:spcAft>
                <a:spcPts val="0"/>
              </a:spcAft>
              <a:buClr>
                <a:srgbClr val="444444"/>
              </a:buClr>
              <a:buSzPts val="1600"/>
              <a:buFont typeface="Arial"/>
              <a:buChar char="●"/>
            </a:pPr>
            <a:r>
              <a:rPr lang="es" sz="1600">
                <a:solidFill>
                  <a:srgbClr val="333333"/>
                </a:solidFill>
                <a:highlight>
                  <a:srgbClr val="FFFFFF"/>
                </a:highlight>
                <a:latin typeface="Arial"/>
                <a:ea typeface="Arial"/>
                <a:cs typeface="Arial"/>
                <a:sym typeface="Arial"/>
              </a:rPr>
              <a:t>Los objetos </a:t>
            </a:r>
            <a:r>
              <a:rPr lang="es" sz="1600" i="1">
                <a:solidFill>
                  <a:srgbClr val="333333"/>
                </a:solidFill>
                <a:highlight>
                  <a:srgbClr val="FFFFFF"/>
                </a:highlight>
                <a:latin typeface="Arial"/>
                <a:ea typeface="Arial"/>
                <a:cs typeface="Arial"/>
                <a:sym typeface="Arial"/>
              </a:rPr>
              <a:t>leaf</a:t>
            </a:r>
            <a:r>
              <a:rPr lang="es" sz="1600">
                <a:solidFill>
                  <a:srgbClr val="333333"/>
                </a:solidFill>
                <a:highlight>
                  <a:srgbClr val="FFFFFF"/>
                </a:highlight>
                <a:latin typeface="Arial"/>
                <a:ea typeface="Arial"/>
                <a:cs typeface="Arial"/>
                <a:sym typeface="Arial"/>
              </a:rPr>
              <a:t> simples integran esta interfaz directamente, mientras que los objetos complejos envían </a:t>
            </a:r>
            <a:r>
              <a:rPr lang="es" sz="1600" b="1">
                <a:solidFill>
                  <a:srgbClr val="333333"/>
                </a:solidFill>
                <a:highlight>
                  <a:srgbClr val="FFFFFF"/>
                </a:highlight>
                <a:latin typeface="Arial"/>
                <a:ea typeface="Arial"/>
                <a:cs typeface="Arial"/>
                <a:sym typeface="Arial"/>
              </a:rPr>
              <a:t>peticiones específicas del cliente automáticamente a la interfaz</a:t>
            </a:r>
            <a:r>
              <a:rPr lang="es" sz="1600">
                <a:solidFill>
                  <a:srgbClr val="333333"/>
                </a:solidFill>
                <a:highlight>
                  <a:srgbClr val="FFFFFF"/>
                </a:highlight>
                <a:latin typeface="Arial"/>
                <a:ea typeface="Arial"/>
                <a:cs typeface="Arial"/>
                <a:sym typeface="Arial"/>
              </a:rPr>
              <a:t> y a sus componentes subordinados.</a:t>
            </a:r>
            <a:endParaRPr sz="1600">
              <a:solidFill>
                <a:srgbClr val="444444"/>
              </a:solidFill>
              <a:highlight>
                <a:srgbClr val="FFFFFF"/>
              </a:highlight>
              <a:latin typeface="Arial"/>
              <a:ea typeface="Arial"/>
              <a:cs typeface="Arial"/>
              <a:sym typeface="Arial"/>
            </a:endParaRPr>
          </a:p>
        </p:txBody>
      </p:sp>
      <p:pic>
        <p:nvPicPr>
          <p:cNvPr id="438" name="Google Shape;438;p37"/>
          <p:cNvPicPr preferRelativeResize="0"/>
          <p:nvPr/>
        </p:nvPicPr>
        <p:blipFill>
          <a:blip r:embed="rId3">
            <a:alphaModFix/>
          </a:blip>
          <a:stretch>
            <a:fillRect/>
          </a:stretch>
        </p:blipFill>
        <p:spPr>
          <a:xfrm>
            <a:off x="4956050" y="432300"/>
            <a:ext cx="4106150" cy="4278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8"/>
          <p:cNvSpPr txBox="1">
            <a:spLocks noGrp="1"/>
          </p:cNvSpPr>
          <p:nvPr>
            <p:ph type="title"/>
          </p:nvPr>
        </p:nvSpPr>
        <p:spPr>
          <a:xfrm>
            <a:off x="164600" y="155449"/>
            <a:ext cx="4471500" cy="630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Patrón Composite: Estructura</a:t>
            </a:r>
            <a:endParaRPr/>
          </a:p>
        </p:txBody>
      </p:sp>
      <p:sp>
        <p:nvSpPr>
          <p:cNvPr id="444" name="Google Shape;444;p38"/>
          <p:cNvSpPr txBox="1">
            <a:spLocks noGrp="1"/>
          </p:cNvSpPr>
          <p:nvPr>
            <p:ph type="body" idx="1"/>
          </p:nvPr>
        </p:nvSpPr>
        <p:spPr>
          <a:xfrm>
            <a:off x="17350" y="1022615"/>
            <a:ext cx="4786800" cy="4023900"/>
          </a:xfrm>
          <a:prstGeom prst="rect">
            <a:avLst/>
          </a:prstGeom>
        </p:spPr>
        <p:txBody>
          <a:bodyPr spcFirstLastPara="1" wrap="square" lIns="91425" tIns="91425" rIns="91425" bIns="91425" anchor="t" anchorCtr="0">
            <a:spAutoFit/>
          </a:bodyPr>
          <a:lstStyle/>
          <a:p>
            <a:pPr marL="457200" marR="139700" lvl="0" indent="-342900" algn="just" rtl="0">
              <a:lnSpc>
                <a:spcPct val="142857"/>
              </a:lnSpc>
              <a:spcBef>
                <a:spcPts val="0"/>
              </a:spcBef>
              <a:spcAft>
                <a:spcPts val="0"/>
              </a:spcAft>
              <a:buClr>
                <a:srgbClr val="444444"/>
              </a:buClr>
              <a:buSzPts val="1800"/>
              <a:buAutoNum type="arabicPeriod"/>
            </a:pPr>
            <a:r>
              <a:rPr lang="es" sz="1800" dirty="0">
                <a:solidFill>
                  <a:srgbClr val="444444"/>
                </a:solidFill>
              </a:rPr>
              <a:t>La interfaz Componente describe operaciones que son comunes a elementos simples y complejos del árbol.</a:t>
            </a:r>
            <a:endParaRPr sz="1800" dirty="0">
              <a:solidFill>
                <a:srgbClr val="444444"/>
              </a:solidFill>
            </a:endParaRPr>
          </a:p>
          <a:p>
            <a:pPr marL="457200" marR="139700" lvl="0" indent="-342900" algn="just" rtl="0">
              <a:lnSpc>
                <a:spcPct val="142857"/>
              </a:lnSpc>
              <a:spcBef>
                <a:spcPts val="0"/>
              </a:spcBef>
              <a:spcAft>
                <a:spcPts val="0"/>
              </a:spcAft>
              <a:buClr>
                <a:srgbClr val="444444"/>
              </a:buClr>
              <a:buSzPts val="1800"/>
              <a:buAutoNum type="arabicPeriod"/>
            </a:pPr>
            <a:r>
              <a:rPr lang="es" sz="1800" dirty="0">
                <a:solidFill>
                  <a:srgbClr val="444444"/>
                </a:solidFill>
              </a:rPr>
              <a:t>La Hoja es un elemento básico de un árbol que no tiene subelementos.</a:t>
            </a:r>
            <a:br>
              <a:rPr lang="es" sz="1800" dirty="0">
                <a:solidFill>
                  <a:srgbClr val="444444"/>
                </a:solidFill>
              </a:rPr>
            </a:br>
            <a:r>
              <a:rPr lang="es" sz="1800" dirty="0">
                <a:solidFill>
                  <a:srgbClr val="444444"/>
                </a:solidFill>
              </a:rPr>
              <a:t>Normalmente, los componentes de la hoja acaban realizando la mayoría del trabajo real, ya que no tienen a nadie a quien delegar el trabajo.</a:t>
            </a:r>
            <a:endParaRPr sz="1800" dirty="0"/>
          </a:p>
        </p:txBody>
      </p:sp>
      <p:pic>
        <p:nvPicPr>
          <p:cNvPr id="445" name="Google Shape;445;p38"/>
          <p:cNvPicPr preferRelativeResize="0"/>
          <p:nvPr/>
        </p:nvPicPr>
        <p:blipFill>
          <a:blip r:embed="rId3">
            <a:alphaModFix/>
          </a:blip>
          <a:stretch>
            <a:fillRect/>
          </a:stretch>
        </p:blipFill>
        <p:spPr>
          <a:xfrm>
            <a:off x="4972200" y="0"/>
            <a:ext cx="4171806" cy="5143500"/>
          </a:xfrm>
          <a:prstGeom prst="rect">
            <a:avLst/>
          </a:prstGeom>
          <a:noFill/>
          <a:ln>
            <a:noFill/>
          </a:ln>
        </p:spPr>
      </p:pic>
      <p:sp>
        <p:nvSpPr>
          <p:cNvPr id="446" name="Google Shape;446;p38"/>
          <p:cNvSpPr txBox="1"/>
          <p:nvPr/>
        </p:nvSpPr>
        <p:spPr>
          <a:xfrm>
            <a:off x="6405375" y="0"/>
            <a:ext cx="2551200" cy="1693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9"/>
          <p:cNvSpPr txBox="1">
            <a:spLocks noGrp="1"/>
          </p:cNvSpPr>
          <p:nvPr>
            <p:ph type="title"/>
          </p:nvPr>
        </p:nvSpPr>
        <p:spPr>
          <a:xfrm>
            <a:off x="4586600" y="65257"/>
            <a:ext cx="4488900" cy="630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Patrón Composite: Estructura</a:t>
            </a:r>
            <a:endParaRPr/>
          </a:p>
        </p:txBody>
      </p:sp>
      <p:sp>
        <p:nvSpPr>
          <p:cNvPr id="452" name="Google Shape;452;p39"/>
          <p:cNvSpPr txBox="1">
            <a:spLocks noGrp="1"/>
          </p:cNvSpPr>
          <p:nvPr>
            <p:ph type="body" idx="1"/>
          </p:nvPr>
        </p:nvSpPr>
        <p:spPr>
          <a:xfrm>
            <a:off x="4288700" y="744925"/>
            <a:ext cx="4786800" cy="4321537"/>
          </a:xfrm>
          <a:prstGeom prst="rect">
            <a:avLst/>
          </a:prstGeom>
        </p:spPr>
        <p:txBody>
          <a:bodyPr spcFirstLastPara="1" wrap="square" lIns="91425" tIns="91425" rIns="91425" bIns="91425" anchor="t" anchorCtr="0">
            <a:spAutoFit/>
          </a:bodyPr>
          <a:lstStyle/>
          <a:p>
            <a:pPr marL="0" marR="139700" lvl="0" indent="0" algn="just" rtl="0">
              <a:lnSpc>
                <a:spcPct val="142857"/>
              </a:lnSpc>
              <a:spcBef>
                <a:spcPts val="0"/>
              </a:spcBef>
              <a:spcAft>
                <a:spcPts val="0"/>
              </a:spcAft>
              <a:buNone/>
            </a:pPr>
            <a:r>
              <a:rPr lang="es" sz="1800" dirty="0">
                <a:solidFill>
                  <a:srgbClr val="444444"/>
                </a:solidFill>
              </a:rPr>
              <a:t>3. </a:t>
            </a:r>
            <a:r>
              <a:rPr lang="es" sz="1700" dirty="0">
                <a:solidFill>
                  <a:srgbClr val="444444"/>
                </a:solidFill>
              </a:rPr>
              <a:t>El Contenedor (también llamado </a:t>
            </a:r>
            <a:r>
              <a:rPr lang="es" sz="1700" i="1" dirty="0">
                <a:solidFill>
                  <a:srgbClr val="444444"/>
                </a:solidFill>
              </a:rPr>
              <a:t>compuesto</a:t>
            </a:r>
            <a:r>
              <a:rPr lang="es" sz="1700" dirty="0">
                <a:solidFill>
                  <a:srgbClr val="444444"/>
                </a:solidFill>
              </a:rPr>
              <a:t>) es un elemento que tiene subelementos: hojas u otros contenedores. Un contenedor no conoce las clases concretas de sus hijos. Funciona con todos los subelementos únicamente a través de la interfaz componente.</a:t>
            </a:r>
            <a:br>
              <a:rPr lang="es" sz="1700" dirty="0">
                <a:solidFill>
                  <a:srgbClr val="444444"/>
                </a:solidFill>
              </a:rPr>
            </a:br>
            <a:r>
              <a:rPr lang="es" sz="1700" dirty="0">
                <a:solidFill>
                  <a:srgbClr val="444444"/>
                </a:solidFill>
              </a:rPr>
              <a:t>Al recibir una solicitud, un contenedor delega el trabajo a sus subelementos, procesa los resultados intermedios y devuelve el resultado final al cliente.</a:t>
            </a:r>
            <a:endParaRPr sz="1700" dirty="0">
              <a:solidFill>
                <a:srgbClr val="444444"/>
              </a:solidFill>
            </a:endParaRPr>
          </a:p>
        </p:txBody>
      </p:sp>
      <p:pic>
        <p:nvPicPr>
          <p:cNvPr id="453" name="Google Shape;453;p39"/>
          <p:cNvPicPr preferRelativeResize="0"/>
          <p:nvPr/>
        </p:nvPicPr>
        <p:blipFill>
          <a:blip r:embed="rId3">
            <a:alphaModFix/>
          </a:blip>
          <a:stretch>
            <a:fillRect/>
          </a:stretch>
        </p:blipFill>
        <p:spPr>
          <a:xfrm>
            <a:off x="0" y="0"/>
            <a:ext cx="4171806" cy="5143500"/>
          </a:xfrm>
          <a:prstGeom prst="rect">
            <a:avLst/>
          </a:prstGeom>
          <a:noFill/>
          <a:ln>
            <a:noFill/>
          </a:ln>
        </p:spPr>
      </p:pic>
      <p:sp>
        <p:nvSpPr>
          <p:cNvPr id="454" name="Google Shape;454;p39"/>
          <p:cNvSpPr txBox="1"/>
          <p:nvPr/>
        </p:nvSpPr>
        <p:spPr>
          <a:xfrm>
            <a:off x="1385325" y="0"/>
            <a:ext cx="2551200" cy="1693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0"/>
          <p:cNvSpPr txBox="1">
            <a:spLocks noGrp="1"/>
          </p:cNvSpPr>
          <p:nvPr>
            <p:ph type="title"/>
          </p:nvPr>
        </p:nvSpPr>
        <p:spPr>
          <a:xfrm>
            <a:off x="82400" y="192025"/>
            <a:ext cx="4786800" cy="630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Patrón Composite: Estructura</a:t>
            </a:r>
            <a:endParaRPr/>
          </a:p>
        </p:txBody>
      </p:sp>
      <p:sp>
        <p:nvSpPr>
          <p:cNvPr id="460" name="Google Shape;460;p40"/>
          <p:cNvSpPr txBox="1">
            <a:spLocks noGrp="1"/>
          </p:cNvSpPr>
          <p:nvPr>
            <p:ph type="body" idx="1"/>
          </p:nvPr>
        </p:nvSpPr>
        <p:spPr>
          <a:xfrm>
            <a:off x="82300" y="1083575"/>
            <a:ext cx="4786800" cy="2440800"/>
          </a:xfrm>
          <a:prstGeom prst="rect">
            <a:avLst/>
          </a:prstGeom>
        </p:spPr>
        <p:txBody>
          <a:bodyPr spcFirstLastPara="1" wrap="square" lIns="91425" tIns="91425" rIns="91425" bIns="91425" anchor="t" anchorCtr="0">
            <a:spAutoFit/>
          </a:bodyPr>
          <a:lstStyle/>
          <a:p>
            <a:pPr marL="0" marR="139700" lvl="0" indent="0" algn="just" rtl="0">
              <a:lnSpc>
                <a:spcPct val="142857"/>
              </a:lnSpc>
              <a:spcBef>
                <a:spcPts val="0"/>
              </a:spcBef>
              <a:spcAft>
                <a:spcPts val="0"/>
              </a:spcAft>
              <a:buNone/>
            </a:pPr>
            <a:r>
              <a:rPr lang="es" sz="1800">
                <a:solidFill>
                  <a:srgbClr val="444444"/>
                </a:solidFill>
              </a:rPr>
              <a:t>4. El Cliente funciona con todos los elementos a través de la interfaz componente. Como resultado, el cliente puede funcionar de la misma manera tanto con elementos simples como complejos del árbol.</a:t>
            </a:r>
            <a:endParaRPr sz="1800">
              <a:solidFill>
                <a:srgbClr val="444444"/>
              </a:solidFill>
            </a:endParaRPr>
          </a:p>
        </p:txBody>
      </p:sp>
      <p:pic>
        <p:nvPicPr>
          <p:cNvPr id="461" name="Google Shape;461;p40"/>
          <p:cNvPicPr preferRelativeResize="0"/>
          <p:nvPr/>
        </p:nvPicPr>
        <p:blipFill>
          <a:blip r:embed="rId3">
            <a:alphaModFix/>
          </a:blip>
          <a:stretch>
            <a:fillRect/>
          </a:stretch>
        </p:blipFill>
        <p:spPr>
          <a:xfrm>
            <a:off x="4972200" y="0"/>
            <a:ext cx="4171806" cy="5143500"/>
          </a:xfrm>
          <a:prstGeom prst="rect">
            <a:avLst/>
          </a:prstGeom>
          <a:noFill/>
          <a:ln>
            <a:noFill/>
          </a:ln>
        </p:spPr>
      </p:pic>
      <p:sp>
        <p:nvSpPr>
          <p:cNvPr id="462" name="Google Shape;462;p40"/>
          <p:cNvSpPr txBox="1"/>
          <p:nvPr/>
        </p:nvSpPr>
        <p:spPr>
          <a:xfrm>
            <a:off x="6405375" y="0"/>
            <a:ext cx="2551200" cy="1693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1"/>
          <p:cNvSpPr txBox="1">
            <a:spLocks noGrp="1"/>
          </p:cNvSpPr>
          <p:nvPr>
            <p:ph type="title"/>
          </p:nvPr>
        </p:nvSpPr>
        <p:spPr>
          <a:xfrm>
            <a:off x="635675" y="697425"/>
            <a:ext cx="2752200" cy="3760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2000" b="0">
                <a:solidFill>
                  <a:srgbClr val="444444"/>
                </a:solidFill>
                <a:latin typeface="Nunito"/>
                <a:ea typeface="Nunito"/>
                <a:cs typeface="Nunito"/>
                <a:sym typeface="Nunito"/>
              </a:rPr>
              <a:t>En este ejemplo, el patrón Composite te permite implementar el apilamiento (</a:t>
            </a:r>
            <a:r>
              <a:rPr lang="es" sz="2000" b="0" i="1">
                <a:solidFill>
                  <a:srgbClr val="444444"/>
                </a:solidFill>
                <a:latin typeface="Nunito"/>
                <a:ea typeface="Nunito"/>
                <a:cs typeface="Nunito"/>
                <a:sym typeface="Nunito"/>
              </a:rPr>
              <a:t>stacking</a:t>
            </a:r>
            <a:r>
              <a:rPr lang="es" sz="2000" b="0">
                <a:solidFill>
                  <a:srgbClr val="444444"/>
                </a:solidFill>
                <a:latin typeface="Nunito"/>
                <a:ea typeface="Nunito"/>
                <a:cs typeface="Nunito"/>
                <a:sym typeface="Nunito"/>
              </a:rPr>
              <a:t>) de formas geométricas en un editor gráfico.</a:t>
            </a:r>
            <a:endParaRPr sz="2000">
              <a:solidFill>
                <a:schemeClr val="dk2"/>
              </a:solidFill>
              <a:latin typeface="Nunito"/>
              <a:ea typeface="Nunito"/>
              <a:cs typeface="Nunito"/>
              <a:sym typeface="Nunito"/>
            </a:endParaRPr>
          </a:p>
        </p:txBody>
      </p:sp>
      <p:pic>
        <p:nvPicPr>
          <p:cNvPr id="468" name="Google Shape;468;p41"/>
          <p:cNvPicPr preferRelativeResize="0"/>
          <p:nvPr/>
        </p:nvPicPr>
        <p:blipFill>
          <a:blip r:embed="rId3">
            <a:alphaModFix/>
          </a:blip>
          <a:stretch>
            <a:fillRect/>
          </a:stretch>
        </p:blipFill>
        <p:spPr>
          <a:xfrm>
            <a:off x="4843275" y="52550"/>
            <a:ext cx="4209275" cy="50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4000" dirty="0"/>
              <a:t>Patrón Iterator</a:t>
            </a:r>
            <a:endParaRPr sz="4000" dirty="0"/>
          </a:p>
        </p:txBody>
      </p:sp>
      <p:sp>
        <p:nvSpPr>
          <p:cNvPr id="355" name="Google Shape;355;p24"/>
          <p:cNvSpPr txBox="1">
            <a:spLocks noGrp="1"/>
          </p:cNvSpPr>
          <p:nvPr>
            <p:ph type="body" idx="1"/>
          </p:nvPr>
        </p:nvSpPr>
        <p:spPr>
          <a:xfrm>
            <a:off x="3539325" y="593900"/>
            <a:ext cx="5090400" cy="4650987"/>
          </a:xfrm>
          <a:prstGeom prst="rect">
            <a:avLst/>
          </a:prstGeom>
        </p:spPr>
        <p:txBody>
          <a:bodyPr spcFirstLastPara="1" wrap="square" lIns="91425" tIns="91425" rIns="91425" bIns="91425" anchor="t" anchorCtr="0">
            <a:spAutoFit/>
          </a:bodyPr>
          <a:lstStyle/>
          <a:p>
            <a:pPr marL="457200" marR="38100" lvl="0" indent="-330200" algn="just" rtl="0">
              <a:spcBef>
                <a:spcPts val="0"/>
              </a:spcBef>
              <a:spcAft>
                <a:spcPts val="0"/>
              </a:spcAft>
              <a:buSzPts val="1600"/>
              <a:buChar char="●"/>
            </a:pPr>
            <a:r>
              <a:rPr lang="es" sz="1600" dirty="0"/>
              <a:t>El patrón iterador proporciona una forma de acceder secuencialmente a los elementos de un objeto agregado sin exponer su representación subyacente.</a:t>
            </a:r>
            <a:endParaRPr sz="1600" dirty="0"/>
          </a:p>
          <a:p>
            <a:pPr marL="457200" marR="38100" lvl="0" indent="0" algn="just" rtl="0">
              <a:spcBef>
                <a:spcPts val="1600"/>
              </a:spcBef>
              <a:spcAft>
                <a:spcPts val="0"/>
              </a:spcAft>
              <a:buNone/>
            </a:pPr>
            <a:endParaRPr sz="1000" dirty="0"/>
          </a:p>
          <a:p>
            <a:pPr marL="457200" marR="38100" lvl="0" indent="-330200" algn="just" rtl="0">
              <a:spcBef>
                <a:spcPts val="1600"/>
              </a:spcBef>
              <a:spcAft>
                <a:spcPts val="0"/>
              </a:spcAft>
              <a:buSzPts val="1600"/>
              <a:buChar char="●"/>
            </a:pPr>
            <a:r>
              <a:rPr lang="es" sz="1600" dirty="0"/>
              <a:t>Permite atravesar los elementos de un agregado sin exponer la implementación subyacente.</a:t>
            </a:r>
            <a:endParaRPr sz="1600" dirty="0"/>
          </a:p>
          <a:p>
            <a:pPr marL="0" marR="38100" lvl="0" indent="0" algn="just" rtl="0">
              <a:spcBef>
                <a:spcPts val="1600"/>
              </a:spcBef>
              <a:spcAft>
                <a:spcPts val="0"/>
              </a:spcAft>
              <a:buNone/>
            </a:pPr>
            <a:endParaRPr sz="1000" dirty="0"/>
          </a:p>
          <a:p>
            <a:pPr marL="457200" marR="38100" lvl="0" indent="-330200" algn="just" rtl="0">
              <a:spcBef>
                <a:spcPts val="1600"/>
              </a:spcBef>
              <a:spcAft>
                <a:spcPts val="0"/>
              </a:spcAft>
              <a:buSzPts val="1600"/>
              <a:buChar char="●"/>
            </a:pPr>
            <a:r>
              <a:rPr lang="es" sz="1600" dirty="0"/>
              <a:t>Coloca la tarea de atravesar en el objeto iterador, no en el agregado. Lo que simplifica la implementación y la interfaz agregada, y coloca la responsabilidad donde debería estar.</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2"/>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a:solidFill>
                  <a:schemeClr val="dk2"/>
                </a:solidFill>
              </a:rPr>
              <a:t>Condiciones/Restricciones</a:t>
            </a:r>
            <a:endParaRPr>
              <a:solidFill>
                <a:schemeClr val="dk2"/>
              </a:solidFill>
            </a:endParaRPr>
          </a:p>
        </p:txBody>
      </p:sp>
      <p:sp>
        <p:nvSpPr>
          <p:cNvPr id="474" name="Google Shape;474;p42"/>
          <p:cNvSpPr txBox="1">
            <a:spLocks noGrp="1"/>
          </p:cNvSpPr>
          <p:nvPr>
            <p:ph type="body" idx="1"/>
          </p:nvPr>
        </p:nvSpPr>
        <p:spPr>
          <a:xfrm>
            <a:off x="349300" y="1147425"/>
            <a:ext cx="8634600" cy="317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800">
                <a:solidFill>
                  <a:srgbClr val="444444"/>
                </a:solidFill>
              </a:rPr>
              <a:t>La clase GráficoCompuesto es un contenedor que puede incluir cualquier cantidad de subformas, incluyendo otras formas compuestas. Una forma compuesta tiene los mismos métodos que una forma simple. Sin embargo, en lugar de hacer algo por su cuenta, una forma compuesta pasa la solicitud de forma recursiva a todos sus hijos y “suma” el resultado.</a:t>
            </a:r>
            <a:endParaRPr sz="1800">
              <a:solidFill>
                <a:srgbClr val="444444"/>
              </a:solidFill>
            </a:endParaRPr>
          </a:p>
          <a:p>
            <a:pPr marL="0" lvl="0" indent="0" algn="just" rtl="0">
              <a:spcBef>
                <a:spcPts val="1800"/>
              </a:spcBef>
              <a:spcAft>
                <a:spcPts val="0"/>
              </a:spcAft>
              <a:buNone/>
            </a:pPr>
            <a:r>
              <a:rPr lang="es" sz="1800">
                <a:solidFill>
                  <a:srgbClr val="444444"/>
                </a:solidFill>
              </a:rPr>
              <a:t>El código cliente trabaja con todas las formas a través de la interfaz común a todas las clases de forma. De este modo, el cliente no sabe si está trabajando con una forma simple o una compuesta. El cliente puede trabajar con estructuras de objetos muy complejas sin acoplarse a las clases concretas que forman esa estructura.</a:t>
            </a:r>
            <a:endParaRPr sz="1800">
              <a:solidFill>
                <a:srgbClr val="444444"/>
              </a:solidFill>
            </a:endParaRPr>
          </a:p>
          <a:p>
            <a:pPr marL="0" lvl="0" indent="0" algn="just" rtl="0">
              <a:spcBef>
                <a:spcPts val="1800"/>
              </a:spcBef>
              <a:spcAft>
                <a:spcPts val="0"/>
              </a:spcAft>
              <a:buNone/>
            </a:pPr>
            <a:endParaRPr sz="1750">
              <a:solidFill>
                <a:srgbClr val="444444"/>
              </a:solidFill>
            </a:endParaRPr>
          </a:p>
          <a:p>
            <a:pPr marL="0" lvl="0" indent="0" algn="l" rtl="0">
              <a:spcBef>
                <a:spcPts val="18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43"/>
          <p:cNvPicPr preferRelativeResize="0"/>
          <p:nvPr/>
        </p:nvPicPr>
        <p:blipFill>
          <a:blip r:embed="rId3">
            <a:alphaModFix/>
          </a:blip>
          <a:stretch>
            <a:fillRect/>
          </a:stretch>
        </p:blipFill>
        <p:spPr>
          <a:xfrm>
            <a:off x="1925663" y="129963"/>
            <a:ext cx="5292675" cy="4883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p44"/>
          <p:cNvPicPr preferRelativeResize="0"/>
          <p:nvPr/>
        </p:nvPicPr>
        <p:blipFill rotWithShape="1">
          <a:blip r:embed="rId3">
            <a:alphaModFix/>
          </a:blip>
          <a:srcRect l="2856"/>
          <a:stretch/>
        </p:blipFill>
        <p:spPr>
          <a:xfrm>
            <a:off x="137150" y="0"/>
            <a:ext cx="3912449" cy="5143500"/>
          </a:xfrm>
          <a:prstGeom prst="rect">
            <a:avLst/>
          </a:prstGeom>
          <a:noFill/>
          <a:ln>
            <a:noFill/>
          </a:ln>
        </p:spPr>
      </p:pic>
      <p:pic>
        <p:nvPicPr>
          <p:cNvPr id="485" name="Google Shape;485;p44"/>
          <p:cNvPicPr preferRelativeResize="0"/>
          <p:nvPr/>
        </p:nvPicPr>
        <p:blipFill>
          <a:blip r:embed="rId4">
            <a:alphaModFix/>
          </a:blip>
          <a:stretch>
            <a:fillRect/>
          </a:stretch>
        </p:blipFill>
        <p:spPr>
          <a:xfrm>
            <a:off x="4215725" y="0"/>
            <a:ext cx="4619259"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490" name="Google Shape;490;p45"/>
          <p:cNvPicPr preferRelativeResize="0"/>
          <p:nvPr/>
        </p:nvPicPr>
        <p:blipFill>
          <a:blip r:embed="rId3">
            <a:alphaModFix/>
          </a:blip>
          <a:stretch>
            <a:fillRect/>
          </a:stretch>
        </p:blipFill>
        <p:spPr>
          <a:xfrm>
            <a:off x="1206563" y="777425"/>
            <a:ext cx="6730875" cy="3588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6"/>
          <p:cNvSpPr txBox="1">
            <a:spLocks noGrp="1"/>
          </p:cNvSpPr>
          <p:nvPr>
            <p:ph type="title"/>
          </p:nvPr>
        </p:nvSpPr>
        <p:spPr>
          <a:xfrm>
            <a:off x="304825" y="502075"/>
            <a:ext cx="8550900" cy="10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	PROS 		Y 		CONTRAS					DE COMPOSITE</a:t>
            </a:r>
            <a:endParaRPr dirty="0"/>
          </a:p>
        </p:txBody>
      </p:sp>
      <p:sp>
        <p:nvSpPr>
          <p:cNvPr id="496" name="Google Shape;496;p46"/>
          <p:cNvSpPr txBox="1">
            <a:spLocks noGrp="1"/>
          </p:cNvSpPr>
          <p:nvPr>
            <p:ph type="body" idx="1"/>
          </p:nvPr>
        </p:nvSpPr>
        <p:spPr>
          <a:xfrm>
            <a:off x="307975" y="1783075"/>
            <a:ext cx="4102500" cy="3360600"/>
          </a:xfrm>
          <a:prstGeom prst="rect">
            <a:avLst/>
          </a:prstGeom>
        </p:spPr>
        <p:txBody>
          <a:bodyPr spcFirstLastPara="1" wrap="square" lIns="91425" tIns="91425" rIns="91425" bIns="91425" anchor="t" anchorCtr="0">
            <a:noAutofit/>
          </a:bodyPr>
          <a:lstStyle/>
          <a:p>
            <a:pPr marL="457200" lvl="0" indent="-339725" algn="just" rtl="0">
              <a:spcBef>
                <a:spcPts val="0"/>
              </a:spcBef>
              <a:spcAft>
                <a:spcPts val="0"/>
              </a:spcAft>
              <a:buSzPts val="1750"/>
              <a:buChar char="●"/>
            </a:pPr>
            <a:r>
              <a:rPr lang="es" sz="1750" dirty="0"/>
              <a:t>Puedes trabajar con estructuras de árbol complejas con mayor comodidad: utiliza el polimorfismo y la recursión en tu favor.</a:t>
            </a:r>
            <a:endParaRPr sz="1750" dirty="0"/>
          </a:p>
          <a:p>
            <a:pPr marL="457200" lvl="0" indent="-339725" algn="just" rtl="0">
              <a:spcBef>
                <a:spcPts val="0"/>
              </a:spcBef>
              <a:spcAft>
                <a:spcPts val="0"/>
              </a:spcAft>
              <a:buSzPts val="1750"/>
              <a:buChar char="●"/>
            </a:pPr>
            <a:r>
              <a:rPr lang="es" sz="1750" dirty="0"/>
              <a:t> </a:t>
            </a:r>
            <a:r>
              <a:rPr lang="es" sz="1750" i="1" dirty="0"/>
              <a:t>Principio de abierto/cerrado</a:t>
            </a:r>
            <a:r>
              <a:rPr lang="es" sz="1750" dirty="0"/>
              <a:t>. Puedes introducir nuevos tipos de elemento en la aplicación sin descomponer el código existente, que ahora funciona con el árbol de objetos.</a:t>
            </a:r>
            <a:endParaRPr sz="1750" b="1" i="1" u="sng" dirty="0"/>
          </a:p>
          <a:p>
            <a:pPr marL="0" lvl="0" indent="0" algn="l" rtl="0">
              <a:spcBef>
                <a:spcPts val="1600"/>
              </a:spcBef>
              <a:spcAft>
                <a:spcPts val="1600"/>
              </a:spcAft>
              <a:buNone/>
            </a:pPr>
            <a:endParaRPr sz="1700" dirty="0"/>
          </a:p>
        </p:txBody>
      </p:sp>
      <p:sp>
        <p:nvSpPr>
          <p:cNvPr id="497" name="Google Shape;497;p46"/>
          <p:cNvSpPr txBox="1">
            <a:spLocks noGrp="1"/>
          </p:cNvSpPr>
          <p:nvPr>
            <p:ph type="body" idx="2"/>
          </p:nvPr>
        </p:nvSpPr>
        <p:spPr>
          <a:xfrm>
            <a:off x="4732625" y="2039475"/>
            <a:ext cx="4102500" cy="2527200"/>
          </a:xfrm>
          <a:prstGeom prst="rect">
            <a:avLst/>
          </a:prstGeom>
        </p:spPr>
        <p:txBody>
          <a:bodyPr spcFirstLastPara="1" wrap="square" lIns="91425" tIns="91425" rIns="91425" bIns="91425" anchor="t" anchorCtr="0">
            <a:normAutofit fontScale="92500" lnSpcReduction="10000"/>
          </a:bodyPr>
          <a:lstStyle/>
          <a:p>
            <a:pPr marL="457200" lvl="0" indent="-331390" algn="just" rtl="0">
              <a:spcBef>
                <a:spcPts val="0"/>
              </a:spcBef>
              <a:spcAft>
                <a:spcPts val="0"/>
              </a:spcAft>
              <a:buSzPct val="100000"/>
              <a:buChar char="●"/>
            </a:pPr>
            <a:r>
              <a:rPr lang="es" sz="1750"/>
              <a:t>Puede resultar difícil proporcionar una interfaz común para clases cuya funcionalidad difiere demasiado. En algunos casos, tendrás que generalizar en exceso la interfaz componente, provocando que sea más difícil de comprender.</a:t>
            </a:r>
            <a:endParaRPr sz="1750"/>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93C1B07-51B5-B09E-D0B8-9E19836F72C2}"/>
              </a:ext>
            </a:extLst>
          </p:cNvPr>
          <p:cNvSpPr>
            <a:spLocks noGrp="1"/>
          </p:cNvSpPr>
          <p:nvPr>
            <p:ph type="title"/>
          </p:nvPr>
        </p:nvSpPr>
        <p:spPr>
          <a:xfrm>
            <a:off x="1388550" y="1640100"/>
            <a:ext cx="6366900" cy="1863300"/>
          </a:xfrm>
        </p:spPr>
        <p:txBody>
          <a:bodyPr/>
          <a:lstStyle/>
          <a:p>
            <a:r>
              <a:rPr lang="es-MX" dirty="0"/>
              <a:t>GRACIAS</a:t>
            </a:r>
          </a:p>
        </p:txBody>
      </p:sp>
    </p:spTree>
    <p:extLst>
      <p:ext uri="{BB962C8B-B14F-4D97-AF65-F5344CB8AC3E}">
        <p14:creationId xmlns:p14="http://schemas.microsoft.com/office/powerpoint/2010/main" val="43354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4000"/>
              <a:t>Patrón Iterator</a:t>
            </a:r>
            <a:endParaRPr sz="4000"/>
          </a:p>
        </p:txBody>
      </p:sp>
      <p:sp>
        <p:nvSpPr>
          <p:cNvPr id="361" name="Google Shape;361;p25"/>
          <p:cNvSpPr txBox="1">
            <a:spLocks noGrp="1"/>
          </p:cNvSpPr>
          <p:nvPr>
            <p:ph type="body" idx="1"/>
          </p:nvPr>
        </p:nvSpPr>
        <p:spPr>
          <a:xfrm>
            <a:off x="3539325" y="593900"/>
            <a:ext cx="5090400" cy="4377000"/>
          </a:xfrm>
          <a:prstGeom prst="rect">
            <a:avLst/>
          </a:prstGeom>
        </p:spPr>
        <p:txBody>
          <a:bodyPr spcFirstLastPara="1" wrap="square" lIns="91425" tIns="91425" rIns="91425" bIns="91425" anchor="t" anchorCtr="0">
            <a:spAutoFit/>
          </a:bodyPr>
          <a:lstStyle/>
          <a:p>
            <a:pPr marL="457200" marR="38100" lvl="0" indent="-342900" algn="just" rtl="0">
              <a:spcBef>
                <a:spcPts val="0"/>
              </a:spcBef>
              <a:spcAft>
                <a:spcPts val="0"/>
              </a:spcAft>
              <a:buSzPts val="1800"/>
              <a:buChar char="●"/>
            </a:pPr>
            <a:r>
              <a:rPr lang="es" sz="1800"/>
              <a:t>El otro impacto importante en su diseño es que el patrón del iterator asume la responsabilidad de atravesar los elementos y otorga esta responsabilidad al objeto del iterator, no al objeto agregado</a:t>
            </a:r>
            <a:endParaRPr sz="1800"/>
          </a:p>
          <a:p>
            <a:pPr marL="457200" marR="38100" lvl="0" indent="0" algn="just" rtl="0">
              <a:spcBef>
                <a:spcPts val="1600"/>
              </a:spcBef>
              <a:spcAft>
                <a:spcPts val="0"/>
              </a:spcAft>
              <a:buNone/>
            </a:pPr>
            <a:endParaRPr sz="1800"/>
          </a:p>
          <a:p>
            <a:pPr marL="457200" marR="38100" lvl="0" indent="-342900" algn="just" rtl="0">
              <a:spcBef>
                <a:spcPts val="1600"/>
              </a:spcBef>
              <a:spcAft>
                <a:spcPts val="0"/>
              </a:spcAft>
              <a:buSzPts val="1800"/>
              <a:buChar char="●"/>
            </a:pPr>
            <a:r>
              <a:rPr lang="es" sz="1800"/>
              <a:t>Esto no solo mantiene la interfaz agregada y la implementación más simples, sino que elimina la responsabilidad de la iteración del agregado y mantiene el agregado enfocado en sus únicas tareas, no en la iteración.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474475" y="450125"/>
            <a:ext cx="3163200" cy="206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Patrón Iterator</a:t>
            </a:r>
            <a:endParaRPr/>
          </a:p>
        </p:txBody>
      </p:sp>
      <p:sp>
        <p:nvSpPr>
          <p:cNvPr id="367" name="Google Shape;367;p26"/>
          <p:cNvSpPr txBox="1">
            <a:spLocks noGrp="1"/>
          </p:cNvSpPr>
          <p:nvPr>
            <p:ph type="body" idx="1"/>
          </p:nvPr>
        </p:nvSpPr>
        <p:spPr>
          <a:xfrm>
            <a:off x="84300" y="985050"/>
            <a:ext cx="3646500" cy="3969000"/>
          </a:xfrm>
          <a:prstGeom prst="rect">
            <a:avLst/>
          </a:prstGeom>
        </p:spPr>
        <p:txBody>
          <a:bodyPr spcFirstLastPara="1" wrap="square" lIns="91425" tIns="91425" rIns="91425" bIns="91425" anchor="t" anchorCtr="0">
            <a:spAutoFit/>
          </a:bodyPr>
          <a:lstStyle/>
          <a:p>
            <a:pPr marL="457200" lvl="0" indent="-374650" algn="just" rtl="0">
              <a:spcBef>
                <a:spcPts val="0"/>
              </a:spcBef>
              <a:spcAft>
                <a:spcPts val="0"/>
              </a:spcAft>
              <a:buSzPts val="2300"/>
              <a:buChar char="●"/>
            </a:pPr>
            <a:r>
              <a:rPr lang="es" sz="1700">
                <a:solidFill>
                  <a:srgbClr val="444444"/>
                </a:solidFill>
                <a:highlight>
                  <a:srgbClr val="FFFFFF"/>
                </a:highlight>
                <a:latin typeface="Arial"/>
                <a:ea typeface="Arial"/>
                <a:cs typeface="Arial"/>
                <a:sym typeface="Arial"/>
              </a:rPr>
              <a:t>Es un patrón de diseño de comportamiento que te permite recorrer elementos de una colección sin exponer su representación subyacente (lista, pila, árbol, etc.).</a:t>
            </a:r>
            <a:endParaRPr sz="1700">
              <a:solidFill>
                <a:srgbClr val="444444"/>
              </a:solidFill>
              <a:highlight>
                <a:srgbClr val="FFFFFF"/>
              </a:highlight>
              <a:latin typeface="Arial"/>
              <a:ea typeface="Arial"/>
              <a:cs typeface="Arial"/>
              <a:sym typeface="Arial"/>
            </a:endParaRPr>
          </a:p>
          <a:p>
            <a:pPr marL="457200" lvl="0" indent="-374650" algn="just" rtl="0">
              <a:spcBef>
                <a:spcPts val="0"/>
              </a:spcBef>
              <a:spcAft>
                <a:spcPts val="0"/>
              </a:spcAft>
              <a:buSzPts val="2300"/>
              <a:buChar char="●"/>
            </a:pPr>
            <a:r>
              <a:rPr lang="es" sz="1700">
                <a:solidFill>
                  <a:srgbClr val="444444"/>
                </a:solidFill>
                <a:highlight>
                  <a:srgbClr val="FFFFFF"/>
                </a:highlight>
                <a:latin typeface="Arial"/>
                <a:ea typeface="Arial"/>
                <a:cs typeface="Arial"/>
                <a:sym typeface="Arial"/>
              </a:rPr>
              <a:t>La idea central del patrón Iterator es extraer el comportamiento de recorrido de una colección y colocarlo en un objeto independiente llamado </a:t>
            </a:r>
            <a:r>
              <a:rPr lang="es" sz="1700" i="1">
                <a:solidFill>
                  <a:srgbClr val="444444"/>
                </a:solidFill>
                <a:highlight>
                  <a:srgbClr val="FFFFFF"/>
                </a:highlight>
                <a:latin typeface="Arial"/>
                <a:ea typeface="Arial"/>
                <a:cs typeface="Arial"/>
                <a:sym typeface="Arial"/>
              </a:rPr>
              <a:t>iterador</a:t>
            </a:r>
            <a:r>
              <a:rPr lang="es" sz="1700">
                <a:solidFill>
                  <a:srgbClr val="444444"/>
                </a:solidFill>
                <a:highlight>
                  <a:srgbClr val="FFFFFF"/>
                </a:highlight>
                <a:latin typeface="Arial"/>
                <a:ea typeface="Arial"/>
                <a:cs typeface="Arial"/>
                <a:sym typeface="Arial"/>
              </a:rPr>
              <a:t>.</a:t>
            </a:r>
            <a:endParaRPr sz="2300"/>
          </a:p>
        </p:txBody>
      </p:sp>
      <p:pic>
        <p:nvPicPr>
          <p:cNvPr id="368" name="Google Shape;368;p26"/>
          <p:cNvPicPr preferRelativeResize="0"/>
          <p:nvPr/>
        </p:nvPicPr>
        <p:blipFill>
          <a:blip r:embed="rId3">
            <a:alphaModFix/>
          </a:blip>
          <a:stretch>
            <a:fillRect/>
          </a:stretch>
        </p:blipFill>
        <p:spPr>
          <a:xfrm>
            <a:off x="4572000" y="450125"/>
            <a:ext cx="4143375" cy="46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129425" y="315475"/>
            <a:ext cx="4442400" cy="102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Patrón Iterator: Estructura</a:t>
            </a:r>
            <a:endParaRPr/>
          </a:p>
        </p:txBody>
      </p:sp>
      <p:sp>
        <p:nvSpPr>
          <p:cNvPr id="374" name="Google Shape;374;p27"/>
          <p:cNvSpPr txBox="1">
            <a:spLocks noGrp="1"/>
          </p:cNvSpPr>
          <p:nvPr>
            <p:ph type="body" idx="1"/>
          </p:nvPr>
        </p:nvSpPr>
        <p:spPr>
          <a:xfrm>
            <a:off x="84300" y="1248150"/>
            <a:ext cx="4487700" cy="4227900"/>
          </a:xfrm>
          <a:prstGeom prst="rect">
            <a:avLst/>
          </a:prstGeom>
        </p:spPr>
        <p:txBody>
          <a:bodyPr spcFirstLastPara="1" wrap="square" lIns="91425" tIns="91425" rIns="91425" bIns="91425" anchor="t" anchorCtr="0">
            <a:spAutoFit/>
          </a:bodyPr>
          <a:lstStyle/>
          <a:p>
            <a:pPr marL="0" marR="139700" lvl="0" indent="0" algn="just" rtl="0">
              <a:lnSpc>
                <a:spcPct val="142857"/>
              </a:lnSpc>
              <a:spcBef>
                <a:spcPts val="0"/>
              </a:spcBef>
              <a:spcAft>
                <a:spcPts val="0"/>
              </a:spcAft>
              <a:buNone/>
            </a:pPr>
            <a:r>
              <a:rPr lang="es" sz="1600">
                <a:solidFill>
                  <a:srgbClr val="444444"/>
                </a:solidFill>
                <a:latin typeface="Arial"/>
                <a:ea typeface="Arial"/>
                <a:cs typeface="Arial"/>
                <a:sym typeface="Arial"/>
              </a:rPr>
              <a:t>1.- La interfaz Iteradora declara las operaciones necesarias para recorrer una colección: extraer el siguiente elemento, recuperar la posición actual, reiniciar la iteración, etc.</a:t>
            </a:r>
            <a:endParaRPr sz="1600">
              <a:solidFill>
                <a:srgbClr val="444444"/>
              </a:solidFill>
              <a:latin typeface="Arial"/>
              <a:ea typeface="Arial"/>
              <a:cs typeface="Arial"/>
              <a:sym typeface="Arial"/>
            </a:endParaRPr>
          </a:p>
          <a:p>
            <a:pPr marL="0" lvl="0" indent="0" algn="just" rtl="0">
              <a:spcBef>
                <a:spcPts val="0"/>
              </a:spcBef>
              <a:spcAft>
                <a:spcPts val="0"/>
              </a:spcAft>
              <a:buNone/>
            </a:pPr>
            <a:r>
              <a:rPr lang="es" sz="1600"/>
              <a:t>2.- </a:t>
            </a:r>
            <a:r>
              <a:rPr lang="es" sz="1600">
                <a:solidFill>
                  <a:srgbClr val="444444"/>
                </a:solidFill>
                <a:latin typeface="Arial"/>
                <a:ea typeface="Arial"/>
                <a:cs typeface="Arial"/>
                <a:sym typeface="Arial"/>
              </a:rPr>
              <a:t>Los Iteradores Concretos implementan algoritmos específicos para recorrer una colección. El objeto iterador debe controlar el progreso del recorrido por su cuenta. Esto permite a varios iteradores recorrer la misma colección con independencia entre sí.</a:t>
            </a:r>
            <a:endParaRPr sz="1600">
              <a:solidFill>
                <a:srgbClr val="444444"/>
              </a:solidFill>
              <a:latin typeface="Arial"/>
              <a:ea typeface="Arial"/>
              <a:cs typeface="Arial"/>
              <a:sym typeface="Arial"/>
            </a:endParaRPr>
          </a:p>
          <a:p>
            <a:pPr marL="0" lvl="0" indent="0" algn="just" rtl="0">
              <a:spcBef>
                <a:spcPts val="1800"/>
              </a:spcBef>
              <a:spcAft>
                <a:spcPts val="1800"/>
              </a:spcAft>
              <a:buNone/>
            </a:pPr>
            <a:endParaRPr sz="2300"/>
          </a:p>
        </p:txBody>
      </p:sp>
      <p:pic>
        <p:nvPicPr>
          <p:cNvPr id="375" name="Google Shape;375;p27"/>
          <p:cNvPicPr preferRelativeResize="0"/>
          <p:nvPr/>
        </p:nvPicPr>
        <p:blipFill rotWithShape="1">
          <a:blip r:embed="rId3">
            <a:alphaModFix/>
          </a:blip>
          <a:srcRect r="2018"/>
          <a:stretch/>
        </p:blipFill>
        <p:spPr>
          <a:xfrm>
            <a:off x="4701550" y="500063"/>
            <a:ext cx="4442450" cy="414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8"/>
          <p:cNvSpPr txBox="1">
            <a:spLocks noGrp="1"/>
          </p:cNvSpPr>
          <p:nvPr>
            <p:ph type="title"/>
          </p:nvPr>
        </p:nvSpPr>
        <p:spPr>
          <a:xfrm>
            <a:off x="4572000" y="509325"/>
            <a:ext cx="4454100" cy="55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Patrón Iterator: Estructura</a:t>
            </a:r>
            <a:endParaRPr/>
          </a:p>
        </p:txBody>
      </p:sp>
      <p:sp>
        <p:nvSpPr>
          <p:cNvPr id="381" name="Google Shape;381;p28"/>
          <p:cNvSpPr txBox="1">
            <a:spLocks noGrp="1"/>
          </p:cNvSpPr>
          <p:nvPr>
            <p:ph type="body" idx="1"/>
          </p:nvPr>
        </p:nvSpPr>
        <p:spPr>
          <a:xfrm>
            <a:off x="4701600" y="1147825"/>
            <a:ext cx="4442400" cy="3751500"/>
          </a:xfrm>
          <a:prstGeom prst="rect">
            <a:avLst/>
          </a:prstGeom>
        </p:spPr>
        <p:txBody>
          <a:bodyPr spcFirstLastPara="1" wrap="square" lIns="91425" tIns="91425" rIns="91425" bIns="91425" anchor="t" anchorCtr="0">
            <a:spAutoFit/>
          </a:bodyPr>
          <a:lstStyle/>
          <a:p>
            <a:pPr marL="0" marR="38100" lvl="0" indent="0" algn="just" rtl="0">
              <a:spcBef>
                <a:spcPts val="0"/>
              </a:spcBef>
              <a:spcAft>
                <a:spcPts val="0"/>
              </a:spcAft>
              <a:buNone/>
            </a:pPr>
            <a:r>
              <a:rPr lang="es" sz="1600"/>
              <a:t>3.- </a:t>
            </a:r>
            <a:r>
              <a:rPr lang="es" sz="1600">
                <a:solidFill>
                  <a:srgbClr val="444444"/>
                </a:solidFill>
                <a:latin typeface="Arial"/>
                <a:ea typeface="Arial"/>
                <a:cs typeface="Arial"/>
                <a:sym typeface="Arial"/>
              </a:rPr>
              <a:t>La interfaz Colección declara uno o varios métodos para obtener iteradores compatibles con la colección. Observa que el tipo de retorno de los métodos debe declararse como la interfaz iteradora de forma que las colecciones concretas puedan devolver varios tipos de iteradores.</a:t>
            </a:r>
            <a:endParaRPr sz="1600">
              <a:solidFill>
                <a:srgbClr val="444444"/>
              </a:solidFill>
              <a:latin typeface="Arial"/>
              <a:ea typeface="Arial"/>
              <a:cs typeface="Arial"/>
              <a:sym typeface="Arial"/>
            </a:endParaRPr>
          </a:p>
          <a:p>
            <a:pPr marL="0" marR="38100" lvl="0" indent="0" algn="just" rtl="0">
              <a:spcBef>
                <a:spcPts val="1600"/>
              </a:spcBef>
              <a:spcAft>
                <a:spcPts val="1600"/>
              </a:spcAft>
              <a:buNone/>
            </a:pPr>
            <a:r>
              <a:rPr lang="es" sz="1600"/>
              <a:t>4.- </a:t>
            </a:r>
            <a:r>
              <a:rPr lang="es" sz="1600">
                <a:solidFill>
                  <a:srgbClr val="444444"/>
                </a:solidFill>
                <a:latin typeface="Arial"/>
                <a:ea typeface="Arial"/>
                <a:cs typeface="Arial"/>
                <a:sym typeface="Arial"/>
              </a:rPr>
              <a:t>Las Colecciones Concretas devuelven nuevas instancias de una clase iteradora concreta particular cada vez que el cliente solicita una. El resto del código debe estar en la misma clase.</a:t>
            </a:r>
            <a:endParaRPr sz="1600"/>
          </a:p>
        </p:txBody>
      </p:sp>
      <p:pic>
        <p:nvPicPr>
          <p:cNvPr id="382" name="Google Shape;382;p28"/>
          <p:cNvPicPr preferRelativeResize="0"/>
          <p:nvPr/>
        </p:nvPicPr>
        <p:blipFill rotWithShape="1">
          <a:blip r:embed="rId3">
            <a:alphaModFix/>
          </a:blip>
          <a:srcRect r="2018"/>
          <a:stretch/>
        </p:blipFill>
        <p:spPr>
          <a:xfrm>
            <a:off x="0" y="755938"/>
            <a:ext cx="4442450" cy="414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a:spLocks noGrp="1"/>
          </p:cNvSpPr>
          <p:nvPr>
            <p:ph type="title"/>
          </p:nvPr>
        </p:nvSpPr>
        <p:spPr>
          <a:xfrm>
            <a:off x="4572000" y="509325"/>
            <a:ext cx="4454100" cy="55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Patrón Iterator: Estructura</a:t>
            </a:r>
            <a:endParaRPr/>
          </a:p>
        </p:txBody>
      </p:sp>
      <p:sp>
        <p:nvSpPr>
          <p:cNvPr id="388" name="Google Shape;388;p29"/>
          <p:cNvSpPr txBox="1">
            <a:spLocks noGrp="1"/>
          </p:cNvSpPr>
          <p:nvPr>
            <p:ph type="body" idx="1"/>
          </p:nvPr>
        </p:nvSpPr>
        <p:spPr>
          <a:xfrm>
            <a:off x="4701600" y="1147825"/>
            <a:ext cx="4442400" cy="3949200"/>
          </a:xfrm>
          <a:prstGeom prst="rect">
            <a:avLst/>
          </a:prstGeom>
        </p:spPr>
        <p:txBody>
          <a:bodyPr spcFirstLastPara="1" wrap="square" lIns="91425" tIns="91425" rIns="91425" bIns="91425" anchor="t" anchorCtr="0">
            <a:spAutoFit/>
          </a:bodyPr>
          <a:lstStyle/>
          <a:p>
            <a:pPr marL="0" marR="139700" lvl="0" indent="0" algn="just" rtl="0">
              <a:lnSpc>
                <a:spcPct val="142857"/>
              </a:lnSpc>
              <a:spcBef>
                <a:spcPts val="0"/>
              </a:spcBef>
              <a:spcAft>
                <a:spcPts val="0"/>
              </a:spcAft>
              <a:buNone/>
            </a:pPr>
            <a:r>
              <a:rPr lang="es" sz="1600">
                <a:solidFill>
                  <a:srgbClr val="444444"/>
                </a:solidFill>
                <a:latin typeface="Arial"/>
                <a:ea typeface="Arial"/>
                <a:cs typeface="Arial"/>
                <a:sym typeface="Arial"/>
              </a:rPr>
              <a:t>5.- El Cliente debe funcionar con colecciones e iteradores a través de sus interfaces. De este modo, el cliente no se acopla a clases concretas, permitiéndote utilizar varias colecciones e iteradores con el mismo código cliente.</a:t>
            </a:r>
            <a:br>
              <a:rPr lang="es" sz="1600">
                <a:solidFill>
                  <a:srgbClr val="444444"/>
                </a:solidFill>
                <a:latin typeface="Arial"/>
                <a:ea typeface="Arial"/>
                <a:cs typeface="Arial"/>
                <a:sym typeface="Arial"/>
              </a:rPr>
            </a:br>
            <a:r>
              <a:rPr lang="es" sz="1600">
                <a:solidFill>
                  <a:srgbClr val="444444"/>
                </a:solidFill>
                <a:latin typeface="Arial"/>
                <a:ea typeface="Arial"/>
                <a:cs typeface="Arial"/>
                <a:sym typeface="Arial"/>
              </a:rPr>
              <a:t>Normalmente, los clientes no crean iteradores por su cuenta, en lugar de eso, los obtienen de las colecciones. Sin embargo, en algunos casos, el cliente puede crear uno directamente.</a:t>
            </a:r>
            <a:endParaRPr sz="1600"/>
          </a:p>
        </p:txBody>
      </p:sp>
      <p:pic>
        <p:nvPicPr>
          <p:cNvPr id="389" name="Google Shape;389;p29"/>
          <p:cNvPicPr preferRelativeResize="0"/>
          <p:nvPr/>
        </p:nvPicPr>
        <p:blipFill rotWithShape="1">
          <a:blip r:embed="rId3">
            <a:alphaModFix/>
          </a:blip>
          <a:srcRect r="2018"/>
          <a:stretch/>
        </p:blipFill>
        <p:spPr>
          <a:xfrm>
            <a:off x="0" y="755938"/>
            <a:ext cx="4442450" cy="414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0"/>
          <p:cNvSpPr txBox="1">
            <a:spLocks noGrp="1"/>
          </p:cNvSpPr>
          <p:nvPr>
            <p:ph type="title"/>
          </p:nvPr>
        </p:nvSpPr>
        <p:spPr>
          <a:xfrm>
            <a:off x="630925" y="699525"/>
            <a:ext cx="2770800" cy="3744600"/>
          </a:xfrm>
          <a:prstGeom prst="rect">
            <a:avLst/>
          </a:prstGeom>
          <a:solidFill>
            <a:schemeClr val="accent3"/>
          </a:solidFill>
        </p:spPr>
        <p:txBody>
          <a:bodyPr spcFirstLastPara="1" wrap="square" lIns="91425" tIns="91425" rIns="91425" bIns="91425" anchor="t" anchorCtr="0">
            <a:normAutofit/>
          </a:bodyPr>
          <a:lstStyle/>
          <a:p>
            <a:pPr marL="0" lvl="0" indent="0" algn="just" rtl="0">
              <a:spcBef>
                <a:spcPts val="0"/>
              </a:spcBef>
              <a:spcAft>
                <a:spcPts val="0"/>
              </a:spcAft>
              <a:buNone/>
            </a:pPr>
            <a:r>
              <a:rPr lang="es" sz="1800" b="0">
                <a:solidFill>
                  <a:schemeClr val="lt1"/>
                </a:solidFill>
              </a:rPr>
              <a:t>En este ejemplo, el patrón Iterator se utiliza para recorrer un tipo especial de colección que encapsula el acceso al grafo social de Facebook. La colección proporciona varios iteradores que recorren perfiles de distintas formas.</a:t>
            </a:r>
            <a:endParaRPr sz="1800">
              <a:solidFill>
                <a:schemeClr val="lt1"/>
              </a:solidFill>
            </a:endParaRPr>
          </a:p>
        </p:txBody>
      </p:sp>
      <p:pic>
        <p:nvPicPr>
          <p:cNvPr id="395" name="Google Shape;395;p30"/>
          <p:cNvPicPr preferRelativeResize="0"/>
          <p:nvPr/>
        </p:nvPicPr>
        <p:blipFill>
          <a:blip r:embed="rId3">
            <a:alphaModFix/>
          </a:blip>
          <a:stretch>
            <a:fillRect/>
          </a:stretch>
        </p:blipFill>
        <p:spPr>
          <a:xfrm>
            <a:off x="4184775" y="5750"/>
            <a:ext cx="4852713"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1"/>
          <p:cNvSpPr txBox="1">
            <a:spLocks noGrp="1"/>
          </p:cNvSpPr>
          <p:nvPr>
            <p:ph type="title"/>
          </p:nvPr>
        </p:nvSpPr>
        <p:spPr>
          <a:xfrm>
            <a:off x="349300" y="334525"/>
            <a:ext cx="7407000" cy="663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a:solidFill>
                  <a:schemeClr val="dk2"/>
                </a:solidFill>
              </a:rPr>
              <a:t>Condiciones/Restricciones</a:t>
            </a:r>
            <a:endParaRPr>
              <a:solidFill>
                <a:schemeClr val="dk2"/>
              </a:solidFill>
            </a:endParaRPr>
          </a:p>
        </p:txBody>
      </p:sp>
      <p:sp>
        <p:nvSpPr>
          <p:cNvPr id="401" name="Google Shape;401;p31"/>
          <p:cNvSpPr txBox="1">
            <a:spLocks noGrp="1"/>
          </p:cNvSpPr>
          <p:nvPr>
            <p:ph type="body" idx="1"/>
          </p:nvPr>
        </p:nvSpPr>
        <p:spPr>
          <a:xfrm>
            <a:off x="349300" y="1147425"/>
            <a:ext cx="8634600" cy="317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750">
                <a:solidFill>
                  <a:srgbClr val="444444"/>
                </a:solidFill>
              </a:rPr>
              <a:t>El iterador ‘amigos’ puede utilizarse para recorrer los amigos de un perfil dado. El iterador ‘colegas’ hace lo mismo, excepto que omite amigos que no trabajen en la misma empresa que la persona objetivo. Ambos iteradores implementan una interfaz común que permite a los clientes extraer perfiles sin profundizar en los detalles de la implementación, como la autenticación y el envío de solicitudes REST.</a:t>
            </a:r>
            <a:endParaRPr sz="1750">
              <a:solidFill>
                <a:srgbClr val="444444"/>
              </a:solidFill>
            </a:endParaRPr>
          </a:p>
          <a:p>
            <a:pPr marL="0" lvl="0" indent="0" algn="just" rtl="0">
              <a:spcBef>
                <a:spcPts val="1800"/>
              </a:spcBef>
              <a:spcAft>
                <a:spcPts val="0"/>
              </a:spcAft>
              <a:buNone/>
            </a:pPr>
            <a:r>
              <a:rPr lang="es" sz="1750">
                <a:solidFill>
                  <a:srgbClr val="444444"/>
                </a:solidFill>
              </a:rPr>
              <a:t>El código cliente no está acoplado a clases concretas porque sólo trabaja con colecciones e iteradores a través de interfaces. Si decides conectar tu aplicación a una nueva red social, sólo necesitas proporcionar nuevas clases de colección e iteradoras, sin cambiar el código existente.</a:t>
            </a:r>
            <a:endParaRPr sz="1750">
              <a:solidFill>
                <a:srgbClr val="444444"/>
              </a:solidFill>
            </a:endParaRPr>
          </a:p>
          <a:p>
            <a:pPr marL="0" lvl="0" indent="0" algn="l" rtl="0">
              <a:spcBef>
                <a:spcPts val="1800"/>
              </a:spcBef>
              <a:spcAft>
                <a:spcPts val="16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1389</Words>
  <Application>Microsoft Office PowerPoint</Application>
  <PresentationFormat>Presentación en pantalla (16:9)</PresentationFormat>
  <Paragraphs>81</Paragraphs>
  <Slides>25</Slides>
  <Notes>24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Maven Pro</vt:lpstr>
      <vt:lpstr>Nunito</vt:lpstr>
      <vt:lpstr>Momentum</vt:lpstr>
      <vt:lpstr>Patrón Iterator y Composite</vt:lpstr>
      <vt:lpstr>Patrón Iterator</vt:lpstr>
      <vt:lpstr>Patrón Iterator</vt:lpstr>
      <vt:lpstr>Patrón Iterator</vt:lpstr>
      <vt:lpstr>Patrón Iterator: Estructura</vt:lpstr>
      <vt:lpstr>Patrón Iterator: Estructura</vt:lpstr>
      <vt:lpstr>Patrón Iterator: Estructura</vt:lpstr>
      <vt:lpstr>En este ejemplo, el patrón Iterator se utiliza para recorrer un tipo especial de colección que encapsula el acceso al grafo social de Facebook. La colección proporciona varios iteradores que recorren perfiles de distintas formas.</vt:lpstr>
      <vt:lpstr>Condiciones/Restricciones</vt:lpstr>
      <vt:lpstr>Presentación de PowerPoint</vt:lpstr>
      <vt:lpstr>Presentación de PowerPoint</vt:lpstr>
      <vt:lpstr>PROS         Y      CONTRAS</vt:lpstr>
      <vt:lpstr>Patrón Composite</vt:lpstr>
      <vt:lpstr>Patrón Composite</vt:lpstr>
      <vt:lpstr>Patrón Composite</vt:lpstr>
      <vt:lpstr>Patrón Composite: Estructura</vt:lpstr>
      <vt:lpstr>Patrón Composite: Estructura</vt:lpstr>
      <vt:lpstr>Patrón Composite: Estructura</vt:lpstr>
      <vt:lpstr>En este ejemplo, el patrón Composite te permite implementar el apilamiento (stacking) de formas geométricas en un editor gráfico.</vt:lpstr>
      <vt:lpstr>Condiciones/Restricciones</vt:lpstr>
      <vt:lpstr>Presentación de PowerPoint</vt:lpstr>
      <vt:lpstr>Presentación de PowerPoint</vt:lpstr>
      <vt:lpstr>Presentación de PowerPoint</vt:lpstr>
      <vt:lpstr> PROS   Y   CONTRAS     DE COMPOSITE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Iterator y Composite</dc:title>
  <dc:creator>Ivonne Vargas García</dc:creator>
  <cp:lastModifiedBy>Ivonne Vargas García</cp:lastModifiedBy>
  <cp:revision>3</cp:revision>
  <dcterms:modified xsi:type="dcterms:W3CDTF">2023-02-14T08:12:31Z</dcterms:modified>
</cp:coreProperties>
</file>