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3" r:id="rId4"/>
    <p:sldId id="267" r:id="rId5"/>
    <p:sldId id="264" r:id="rId6"/>
    <p:sldId id="260" r:id="rId7"/>
    <p:sldId id="269" r:id="rId8"/>
    <p:sldId id="268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05" y="-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359D65-D1D7-47CC-A9FE-F0924F3CF6D8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121C722-F6B1-4D5A-80B5-012FAE4699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tedgemco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3/07/how_to_make_search_engines_find_ajax_content.html" TargetMode="External"/><Relationship Id="rId2" Type="http://schemas.openxmlformats.org/officeDocument/2006/relationships/hyperlink" Target="https://developers.google.com/webmasters/ajax-crawling/docs/learn-mo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E-commerce web system</a:t>
            </a:r>
          </a:p>
          <a:p>
            <a:r>
              <a:rPr lang="en-US" dirty="0" smtClean="0"/>
              <a:t>United </a:t>
            </a:r>
            <a:r>
              <a:rPr lang="en-US" dirty="0" err="1" smtClean="0"/>
              <a:t>Gemco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http://www.unitedgemco.com/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Thanks again…!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		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9144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4290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5146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 view1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25146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 view2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200" y="25146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 view…..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6694" y="20947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 rot="16200000" flipH="1">
            <a:off x="2038350" y="1847850"/>
            <a:ext cx="838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 rot="5400000">
            <a:off x="781050" y="1847850"/>
            <a:ext cx="838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76600" y="2895600"/>
            <a:ext cx="2209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6200" y="2438400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0" y="2971800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Defered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715000" y="2057400"/>
            <a:ext cx="2362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Dataservice.js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04800" y="4191000"/>
            <a:ext cx="861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Up-Down Arrow 27"/>
          <p:cNvSpPr/>
          <p:nvPr/>
        </p:nvSpPr>
        <p:spPr>
          <a:xfrm>
            <a:off x="6705600" y="3886200"/>
            <a:ext cx="3048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62800" y="4038600"/>
            <a:ext cx="58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15000" y="4800600"/>
            <a:ext cx="2362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6096000" y="4648200"/>
            <a:ext cx="2286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7391400" y="4648200"/>
            <a:ext cx="2286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6781800" y="4648200"/>
            <a:ext cx="2286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8200" y="4648200"/>
            <a:ext cx="9906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52800" y="42672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Service.js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52800" y="56388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</a:p>
          <a:p>
            <a:pPr algn="ctr"/>
            <a:r>
              <a:rPr lang="en-US" dirty="0" smtClean="0"/>
              <a:t>Service.js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24000" y="42672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Datadao.js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6200" y="5181600"/>
            <a:ext cx="1219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819400" y="47244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990600" y="4876800"/>
            <a:ext cx="4572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648200" y="5562600"/>
            <a:ext cx="990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2819400" y="60198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524000" y="56388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Dummy</a:t>
            </a:r>
          </a:p>
          <a:p>
            <a:pPr algn="ctr"/>
            <a:r>
              <a:rPr lang="en-US" dirty="0" smtClean="0"/>
              <a:t>data.js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Sliding show in main page</a:t>
            </a:r>
          </a:p>
          <a:p>
            <a:r>
              <a:rPr lang="en-US" dirty="0" smtClean="0"/>
              <a:t>New arrival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Google map import</a:t>
            </a:r>
          </a:p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Shopping cart</a:t>
            </a:r>
          </a:p>
          <a:p>
            <a:r>
              <a:rPr lang="en-US" dirty="0" smtClean="0"/>
              <a:t>Local </a:t>
            </a:r>
            <a:r>
              <a:rPr lang="en-US" dirty="0" smtClean="0"/>
              <a:t>storage </a:t>
            </a:r>
            <a:r>
              <a:rPr lang="en-US" dirty="0" err="1" smtClean="0"/>
              <a:t>vs</a:t>
            </a:r>
            <a:r>
              <a:rPr lang="en-US" dirty="0" smtClean="0"/>
              <a:t> service </a:t>
            </a:r>
            <a:r>
              <a:rPr lang="en-US" dirty="0" err="1" smtClean="0"/>
              <a:t>vs</a:t>
            </a:r>
            <a:r>
              <a:rPr lang="en-US" dirty="0" smtClean="0"/>
              <a:t> cookie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out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function</a:t>
            </a:r>
          </a:p>
          <a:p>
            <a:r>
              <a:rPr lang="en-US" dirty="0" smtClean="0"/>
              <a:t>Loading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Data across multiple Scopes</a:t>
            </a:r>
            <a:endParaRPr lang="en-US" dirty="0" smtClean="0"/>
          </a:p>
          <a:p>
            <a:r>
              <a:rPr lang="en-US" dirty="0" smtClean="0"/>
              <a:t>SPA with angular framework</a:t>
            </a:r>
          </a:p>
          <a:p>
            <a:r>
              <a:rPr lang="en-US" dirty="0" smtClean="0"/>
              <a:t>Code is not DRY! </a:t>
            </a:r>
          </a:p>
          <a:p>
            <a:pPr lvl="1"/>
            <a:r>
              <a:rPr lang="en-US" dirty="0" smtClean="0"/>
              <a:t>Code refactoring</a:t>
            </a:r>
          </a:p>
          <a:p>
            <a:pPr lvl="1"/>
            <a:r>
              <a:rPr lang="en-US" dirty="0" smtClean="0"/>
              <a:t>Separate data with logic</a:t>
            </a:r>
          </a:p>
          <a:p>
            <a:pPr lvl="1"/>
            <a:r>
              <a:rPr lang="en-US" dirty="0" smtClean="0"/>
              <a:t>Extensible &amp; maintainable code block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&amp;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configuration</a:t>
            </a:r>
          </a:p>
          <a:p>
            <a:r>
              <a:rPr lang="en-US" dirty="0" smtClean="0"/>
              <a:t>Extensible Module</a:t>
            </a:r>
          </a:p>
          <a:p>
            <a:pPr lvl="1"/>
            <a:r>
              <a:rPr lang="en-US" dirty="0" smtClean="0"/>
              <a:t>login modal</a:t>
            </a:r>
          </a:p>
          <a:p>
            <a:pPr lvl="1"/>
            <a:r>
              <a:rPr lang="en-US" dirty="0" smtClean="0"/>
              <a:t>loading page</a:t>
            </a:r>
          </a:p>
          <a:p>
            <a:pPr lvl="1"/>
            <a:r>
              <a:rPr lang="en-US" dirty="0" smtClean="0"/>
              <a:t>item preview dialog</a:t>
            </a:r>
          </a:p>
          <a:p>
            <a:pPr lvl="1"/>
            <a:r>
              <a:rPr lang="en-US" dirty="0" smtClean="0"/>
              <a:t>back-to-top</a:t>
            </a:r>
          </a:p>
          <a:p>
            <a:r>
              <a:rPr lang="en-US" dirty="0" smtClean="0"/>
              <a:t>State design pattern</a:t>
            </a:r>
          </a:p>
          <a:p>
            <a:pPr lvl="1"/>
            <a:r>
              <a:rPr lang="en-US" dirty="0" err="1" smtClean="0"/>
              <a:t>Nav</a:t>
            </a:r>
            <a:r>
              <a:rPr lang="en-US" dirty="0" smtClean="0"/>
              <a:t>-right-bar directive</a:t>
            </a:r>
          </a:p>
          <a:p>
            <a:pPr lvl="1"/>
            <a:r>
              <a:rPr lang="en-US" dirty="0" smtClean="0"/>
              <a:t>Ng-animate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– SPA is weaker?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XSS</a:t>
            </a:r>
          </a:p>
          <a:p>
            <a:pPr lvl="1"/>
            <a:r>
              <a:rPr lang="en-US" dirty="0" smtClean="0"/>
              <a:t>CSF (C</a:t>
            </a:r>
            <a:r>
              <a:rPr lang="en-US" dirty="0" smtClean="0"/>
              <a:t>ontend Security Policy)</a:t>
            </a:r>
            <a:endParaRPr lang="en-US" dirty="0" smtClean="0"/>
          </a:p>
          <a:p>
            <a:pPr lvl="1"/>
            <a:r>
              <a:rPr lang="en-US" dirty="0" smtClean="0"/>
              <a:t>Implement Template engine</a:t>
            </a:r>
          </a:p>
          <a:p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OAuth2</a:t>
            </a:r>
            <a:r>
              <a:rPr lang="en-US" dirty="0"/>
              <a:t> </a:t>
            </a:r>
            <a:r>
              <a:rPr lang="en-US" dirty="0" smtClean="0"/>
              <a:t> -&gt;  token  -&gt;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http.jsonp</a:t>
            </a:r>
            <a:endParaRPr lang="en-US" dirty="0" smtClean="0"/>
          </a:p>
          <a:p>
            <a:pPr lvl="2"/>
            <a:r>
              <a:rPr lang="en-US" dirty="0" smtClean="0"/>
              <a:t>")]}',\n“</a:t>
            </a:r>
          </a:p>
          <a:p>
            <a:r>
              <a:rPr lang="en-US" dirty="0" smtClean="0"/>
              <a:t>AngularJS </a:t>
            </a:r>
          </a:p>
          <a:p>
            <a:pPr lvl="1"/>
            <a:r>
              <a:rPr lang="en-US" dirty="0" err="1" smtClean="0"/>
              <a:t>Templates&amp;Expressions</a:t>
            </a:r>
            <a:endParaRPr lang="en-US" dirty="0" smtClean="0"/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143000"/>
            <a:ext cx="5334000" cy="82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单页面权限认证过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048000"/>
            <a:ext cx="3415987" cy="3571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Google has supported </a:t>
            </a:r>
            <a:r>
              <a:rPr lang="en-US" dirty="0" err="1" smtClean="0"/>
              <a:t>ajax</a:t>
            </a:r>
            <a:r>
              <a:rPr lang="en-US" dirty="0" smtClean="0"/>
              <a:t> search</a:t>
            </a:r>
          </a:p>
          <a:p>
            <a:pPr lvl="1"/>
            <a:r>
              <a:rPr lang="en-US" dirty="0" smtClean="0">
                <a:hlinkClick r:id="rId2"/>
              </a:rPr>
              <a:t>https://developers.google.com/webmasters/ajax-crawling/docs/learn-more</a:t>
            </a:r>
            <a:endParaRPr lang="en-US" dirty="0" smtClean="0"/>
          </a:p>
          <a:p>
            <a:pPr lvl="2"/>
            <a:r>
              <a:rPr lang="en-US" dirty="0" smtClean="0"/>
              <a:t>Follow Progressive enhancement!</a:t>
            </a:r>
          </a:p>
          <a:p>
            <a:pPr lvl="1"/>
            <a:r>
              <a:rPr lang="en-US" dirty="0" smtClean="0"/>
              <a:t>Ugly URL -&gt; Pretty URL</a:t>
            </a:r>
          </a:p>
          <a:p>
            <a:pPr lvl="2"/>
            <a:r>
              <a:rPr lang="en-US" dirty="0" smtClean="0">
                <a:hlinkClick r:id="rId3"/>
              </a:rPr>
              <a:t>http://www.ruanyifeng.com/blog/2013/07/how_to_make_search_engines_find_ajax_content.html</a:t>
            </a:r>
            <a:endParaRPr lang="en-US" dirty="0" smtClean="0"/>
          </a:p>
          <a:p>
            <a:r>
              <a:rPr lang="en-US" dirty="0" smtClean="0"/>
              <a:t>For non-</a:t>
            </a:r>
            <a:r>
              <a:rPr lang="en-US" dirty="0" err="1" smtClean="0"/>
              <a:t>google</a:t>
            </a:r>
            <a:r>
              <a:rPr lang="en-US" dirty="0" smtClean="0"/>
              <a:t> search engine:</a:t>
            </a:r>
          </a:p>
          <a:p>
            <a:pPr lvl="1"/>
            <a:r>
              <a:rPr lang="en-US" dirty="0" smtClean="0"/>
              <a:t>Make big change</a:t>
            </a:r>
          </a:p>
          <a:p>
            <a:pPr lvl="1"/>
            <a:r>
              <a:rPr lang="en-US" dirty="0" smtClean="0"/>
              <a:t>Pre-render pages: </a:t>
            </a:r>
            <a:r>
              <a:rPr lang="en-US" dirty="0" err="1" smtClean="0"/>
              <a:t>phantomjs</a:t>
            </a:r>
            <a:r>
              <a:rPr lang="en-US" dirty="0" smtClean="0"/>
              <a:t>, prerender.io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Responsive </a:t>
            </a:r>
            <a:r>
              <a:rPr lang="en-US" dirty="0" smtClean="0"/>
              <a:t>Design &amp; Cache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</a:p>
          <a:p>
            <a:pPr lvl="1"/>
            <a:r>
              <a:rPr lang="en-US" dirty="0" smtClean="0"/>
              <a:t>Resize</a:t>
            </a:r>
          </a:p>
          <a:p>
            <a:pPr lvl="1"/>
            <a:r>
              <a:rPr lang="en-US" dirty="0" smtClean="0"/>
              <a:t>Multiple types of client</a:t>
            </a:r>
            <a:endParaRPr lang="en-US" dirty="0" smtClean="0"/>
          </a:p>
          <a:p>
            <a:r>
              <a:rPr lang="en-US" dirty="0" smtClean="0"/>
              <a:t>Cache</a:t>
            </a:r>
            <a:endParaRPr lang="en-US" dirty="0" smtClean="0"/>
          </a:p>
          <a:p>
            <a:pPr lvl="1"/>
            <a:r>
              <a:rPr lang="en-US" dirty="0" smtClean="0"/>
              <a:t>Third-party APIs(from remote to local)</a:t>
            </a:r>
          </a:p>
          <a:p>
            <a:pPr lvl="2"/>
            <a:r>
              <a:rPr lang="en-US" dirty="0" smtClean="0"/>
              <a:t>Redis(</a:t>
            </a:r>
            <a:r>
              <a:rPr lang="en-US" b="1" dirty="0" err="1" smtClean="0"/>
              <a:t>RE</a:t>
            </a:r>
            <a:r>
              <a:rPr lang="en-US" dirty="0" err="1" smtClean="0"/>
              <a:t>mote</a:t>
            </a:r>
            <a:r>
              <a:rPr lang="en-US" dirty="0" smtClean="0"/>
              <a:t> </a:t>
            </a:r>
            <a:r>
              <a:rPr lang="en-US" b="1" dirty="0" err="1" smtClean="0"/>
              <a:t>DI</a:t>
            </a:r>
            <a:r>
              <a:rPr lang="en-US" dirty="0" err="1" smtClean="0"/>
              <a:t>ctionary</a:t>
            </a:r>
            <a:r>
              <a:rPr lang="en-US" dirty="0" smtClean="0"/>
              <a:t> </a:t>
            </a:r>
            <a:r>
              <a:rPr lang="en-US" b="1" dirty="0" smtClean="0"/>
              <a:t>S</a:t>
            </a:r>
            <a:r>
              <a:rPr lang="en-US" dirty="0" smtClean="0"/>
              <a:t>erver)</a:t>
            </a:r>
          </a:p>
          <a:p>
            <a:pPr lvl="1"/>
            <a:r>
              <a:rPr lang="en-US" dirty="0" smtClean="0"/>
              <a:t>Frequently get materials(from hard disk/database to memory)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err="1" smtClean="0"/>
              <a:t>o</a:t>
            </a:r>
            <a:r>
              <a:rPr lang="en-US" dirty="0" err="1" smtClean="0"/>
              <a:t>d</a:t>
            </a:r>
            <a:r>
              <a:rPr lang="en-US" dirty="0" err="1" smtClean="0"/>
              <a:t>o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Pagination</a:t>
            </a:r>
          </a:p>
          <a:p>
            <a:r>
              <a:rPr lang="en-US" dirty="0" smtClean="0"/>
              <a:t>Unit </a:t>
            </a:r>
            <a:r>
              <a:rPr lang="en-US" dirty="0" smtClean="0"/>
              <a:t>testing: </a:t>
            </a:r>
            <a:endParaRPr lang="en-US" dirty="0" smtClean="0"/>
          </a:p>
          <a:p>
            <a:pPr lvl="1"/>
            <a:r>
              <a:rPr lang="en-US" dirty="0" smtClean="0"/>
              <a:t>Protractor</a:t>
            </a:r>
          </a:p>
          <a:p>
            <a:pPr lvl="1"/>
            <a:r>
              <a:rPr lang="en-US" dirty="0" smtClean="0"/>
              <a:t>mocha &amp; </a:t>
            </a:r>
            <a:r>
              <a:rPr lang="en-US" dirty="0" smtClean="0"/>
              <a:t>jasmine</a:t>
            </a:r>
          </a:p>
          <a:p>
            <a:r>
              <a:rPr lang="en-US" dirty="0" smtClean="0"/>
              <a:t>Cross Browser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IE is disappearing</a:t>
            </a:r>
            <a:endParaRPr lang="en-US" dirty="0" smtClean="0"/>
          </a:p>
          <a:p>
            <a:r>
              <a:rPr lang="en-US" dirty="0" smtClean="0"/>
              <a:t>Dependencies Injection:</a:t>
            </a:r>
          </a:p>
          <a:p>
            <a:pPr lvl="1"/>
            <a:r>
              <a:rPr lang="en-US" dirty="0" smtClean="0"/>
              <a:t>Require.js</a:t>
            </a:r>
          </a:p>
          <a:p>
            <a:r>
              <a:rPr lang="en-US" dirty="0" smtClean="0"/>
              <a:t>CSS Modules</a:t>
            </a:r>
          </a:p>
          <a:p>
            <a:pPr lvl="1"/>
            <a:r>
              <a:rPr lang="en-US" dirty="0" smtClean="0"/>
              <a:t>Sass, Less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374</TotalTime>
  <Words>222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Project Presentation</vt:lpstr>
      <vt:lpstr>     Architecture</vt:lpstr>
      <vt:lpstr>Main Functions</vt:lpstr>
      <vt:lpstr>Stand out part</vt:lpstr>
      <vt:lpstr>Maintenance &amp; extension</vt:lpstr>
      <vt:lpstr>Security – SPA is weaker?</vt:lpstr>
      <vt:lpstr>SEO</vt:lpstr>
      <vt:lpstr> Responsive Design &amp; Cache </vt:lpstr>
      <vt:lpstr>Todo List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Zhentian Zhang</dc:creator>
  <cp:lastModifiedBy>Zhentian Zhang</cp:lastModifiedBy>
  <cp:revision>68</cp:revision>
  <dcterms:created xsi:type="dcterms:W3CDTF">2017-02-07T19:57:06Z</dcterms:created>
  <dcterms:modified xsi:type="dcterms:W3CDTF">2017-02-08T20:45:34Z</dcterms:modified>
</cp:coreProperties>
</file>