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AEE5F-ADE7-415B-8F0E-6379A1071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F4521B-D958-4504-801E-A8D196970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10637C-D6A7-419A-AEDC-2E25CF75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0A3C-B1AF-41BB-8277-7AC435E81450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45BC5-D52B-43CD-B81C-630D7833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CEE79-18FE-48CE-AFAB-F9A4C340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AB31-0C26-42D0-99EF-B01192C22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40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958AB-5ACB-4E6F-AE7B-357E9891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D88E2B-A518-4A17-AE9D-00D19E740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BE603-CBD8-4216-A273-A3F232035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0A3C-B1AF-41BB-8277-7AC435E81450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BB5CA4-72AA-4A1A-ABD1-483DF9F4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0C155-12DE-4596-B1A7-562B0E18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AB31-0C26-42D0-99EF-B01192C22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94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4AE551-4DFB-49E9-B00C-C195079F6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F36472-831E-433E-A0CA-A2F066724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F24C8D-7F6E-43FD-AF09-78739B12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0A3C-B1AF-41BB-8277-7AC435E81450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60E52D-5730-4E6D-95A3-E2C3B7D9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3ABE5-8327-488B-849E-1739E807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AB31-0C26-42D0-99EF-B01192C22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85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A9BE3-4C79-4C48-8E59-BBD81C9B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81FFB1-6AE4-458F-B4C1-24E83F6AF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8B53F-E20D-47EF-9289-971811A06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0A3C-B1AF-41BB-8277-7AC435E81450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4531A8-132A-47EE-89F8-514C129F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E0F7F8-1912-4C0D-81B8-A560281D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AB31-0C26-42D0-99EF-B01192C22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28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B98B3-BFAF-497D-8ADD-3626CE9F0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1722E7-65E5-4774-8F2F-66BE851DE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A064FA-9C55-4D3A-BBCC-D992078E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0A3C-B1AF-41BB-8277-7AC435E81450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CF388-181B-4461-8E86-853D42B2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6E285-6463-4777-B9E5-720D8C58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AB31-0C26-42D0-99EF-B01192C22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89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AF48A-9583-4DFE-844F-0B48777E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D8232-6941-4E6E-BCF0-E7D5BE255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C9DF45-A4A8-4020-8CF4-9F295E9C9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A6E8EC-6CB7-4250-9B8B-A27345BA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0A3C-B1AF-41BB-8277-7AC435E81450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305235-59C9-4B02-BE61-D1DC801A6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76DCAE-6202-4E6B-8104-5927B32C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AB31-0C26-42D0-99EF-B01192C22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95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2A0EE-440C-4929-AA44-3D00D3361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751659-6075-480E-9636-68E119541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374A21-1DF4-453F-AE86-4FC6AC930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118736-5C88-4005-B5E4-06DF17D01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045255-6E63-4638-B6AB-F3D1937EB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6DF79F-012A-403C-BDD9-0410B63A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0A3C-B1AF-41BB-8277-7AC435E81450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95B0AF-13D8-4973-9E3F-6891FF73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3DB46D-BDE4-43A5-AB26-41D02C77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AB31-0C26-42D0-99EF-B01192C22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7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3E5D1-5C71-4DF8-A07B-538AC87B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674C17-4713-4B52-81E1-40D5CDBA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0A3C-B1AF-41BB-8277-7AC435E81450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358D33-3FCB-407C-A1DC-B4E4894F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FD347C-9682-4B2E-98B0-3B6EC071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AB31-0C26-42D0-99EF-B01192C22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10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8FEBD8-4A16-4057-8034-C6551CA9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0A3C-B1AF-41BB-8277-7AC435E81450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E3D3AE-707F-4212-8113-F3F43BAB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F6EB4A-D127-4B31-B535-B1F06899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AB31-0C26-42D0-99EF-B01192C22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93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98091-4EA8-4A23-B301-34646688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7B07FD-D9E8-4527-9089-A0F04DEAB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4B392C-BFB6-4D53-ADAD-663849E20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F0B902-BC9D-44E7-828D-6550DD617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0A3C-B1AF-41BB-8277-7AC435E81450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1253FA-2EDC-4A03-9A71-397B6F96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11020B-3E0B-46D8-881D-991AC8B7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AB31-0C26-42D0-99EF-B01192C22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0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89662-4A6B-4B6E-92BF-534774320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E17C5E-7B5E-4B9B-84AF-BB44A418D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9426DA-1981-419A-AED7-28AE8CC00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DA1504-6B26-4295-9E1B-912F9594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0A3C-B1AF-41BB-8277-7AC435E81450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5BA131-A034-4597-9197-A95F53367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FD59B2-6419-4412-A991-9F89B8B9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AB31-0C26-42D0-99EF-B01192C22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23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577624-B1FF-4E72-AAF8-CF0EA51C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47119F-E5F7-409F-9A51-5718186E5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F24F7B-65E9-4EB9-83CE-DAE3DB180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50A3C-B1AF-41BB-8277-7AC435E81450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57DE06-D20B-4D8E-BA2D-A800F4700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6F67D-C4FA-45B3-A1FC-ED96F33B9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BAB31-0C26-42D0-99EF-B01192C22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09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97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438C762-9BE9-43E1-A0DD-2C5FBFE467F6}"/>
              </a:ext>
            </a:extLst>
          </p:cNvPr>
          <p:cNvGrpSpPr/>
          <p:nvPr/>
        </p:nvGrpSpPr>
        <p:grpSpPr>
          <a:xfrm>
            <a:off x="-2771442" y="277200"/>
            <a:ext cx="14702872" cy="6303600"/>
            <a:chOff x="-2810771" y="276543"/>
            <a:chExt cx="14702872" cy="63036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5E873FC-60C6-4D49-AC77-63D1124A3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810771" y="277857"/>
              <a:ext cx="7902625" cy="6302286"/>
            </a:xfrm>
            <a:prstGeom prst="rect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8298575-ECE4-44EF-8734-0B19E9DA8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1854" y="276543"/>
              <a:ext cx="6800247" cy="6303600"/>
            </a:xfrm>
            <a:prstGeom prst="rect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</p:pic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E415AA9-222E-4A82-833E-CA2D798DA572}"/>
                </a:ext>
              </a:extLst>
            </p:cNvPr>
            <p:cNvCxnSpPr>
              <a:cxnSpLocks/>
            </p:cNvCxnSpPr>
            <p:nvPr/>
          </p:nvCxnSpPr>
          <p:spPr>
            <a:xfrm>
              <a:off x="5093114" y="277857"/>
              <a:ext cx="0" cy="6302286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309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0E83E222-1CDC-4D8C-9B20-C6491F44303D}"/>
              </a:ext>
            </a:extLst>
          </p:cNvPr>
          <p:cNvGrpSpPr/>
          <p:nvPr/>
        </p:nvGrpSpPr>
        <p:grpSpPr>
          <a:xfrm>
            <a:off x="555519" y="832184"/>
            <a:ext cx="7784829" cy="4888722"/>
            <a:chOff x="555519" y="832184"/>
            <a:chExt cx="7784829" cy="488872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1B64A8D-2551-4008-983E-C59993E6DD9F}"/>
                </a:ext>
              </a:extLst>
            </p:cNvPr>
            <p:cNvSpPr/>
            <p:nvPr/>
          </p:nvSpPr>
          <p:spPr>
            <a:xfrm>
              <a:off x="1425677" y="2212259"/>
              <a:ext cx="2064775" cy="904568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solidFill>
                    <a:schemeClr val="tx1"/>
                  </a:solidFill>
                </a:rPr>
                <a:t>3×3</a:t>
              </a:r>
            </a:p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148A652-12DD-4D02-8E0B-2C16F600C579}"/>
                </a:ext>
              </a:extLst>
            </p:cNvPr>
            <p:cNvSpPr/>
            <p:nvPr/>
          </p:nvSpPr>
          <p:spPr>
            <a:xfrm>
              <a:off x="3858646" y="2212259"/>
              <a:ext cx="2064775" cy="904568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solidFill>
                    <a:schemeClr val="tx1"/>
                  </a:solidFill>
                </a:rPr>
                <a:t>1×1</a:t>
              </a:r>
            </a:p>
            <a:p>
              <a:pPr algn="ctr"/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7DA2139-0D69-4F2D-9728-58DA11C13726}"/>
                </a:ext>
              </a:extLst>
            </p:cNvPr>
            <p:cNvSpPr/>
            <p:nvPr/>
          </p:nvSpPr>
          <p:spPr>
            <a:xfrm>
              <a:off x="1425677" y="3303639"/>
              <a:ext cx="2064775" cy="360000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13FA12B-F372-4C4C-A66F-F7BBD797F49F}"/>
                </a:ext>
              </a:extLst>
            </p:cNvPr>
            <p:cNvSpPr/>
            <p:nvPr/>
          </p:nvSpPr>
          <p:spPr>
            <a:xfrm>
              <a:off x="3858646" y="3303639"/>
              <a:ext cx="2064775" cy="360000"/>
            </a:xfrm>
            <a:prstGeom prst="rect">
              <a:avLst/>
            </a:prstGeom>
            <a:solidFill>
              <a:schemeClr val="accent2">
                <a:alpha val="50196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0B1D4C2-8853-4BD2-99EF-13B6D287FEBF}"/>
                </a:ext>
              </a:extLst>
            </p:cNvPr>
            <p:cNvSpPr/>
            <p:nvPr/>
          </p:nvSpPr>
          <p:spPr>
            <a:xfrm>
              <a:off x="6275573" y="3303639"/>
              <a:ext cx="2064775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196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或者 9">
              <a:extLst>
                <a:ext uri="{FF2B5EF4-FFF2-40B4-BE49-F238E27FC236}">
                  <a16:creationId xmlns:a16="http://schemas.microsoft.com/office/drawing/2014/main" id="{F677ACD0-5D26-4E1D-928A-9B97A81D78B8}"/>
                </a:ext>
              </a:extLst>
            </p:cNvPr>
            <p:cNvSpPr/>
            <p:nvPr/>
          </p:nvSpPr>
          <p:spPr>
            <a:xfrm>
              <a:off x="2281083" y="4513915"/>
              <a:ext cx="353961" cy="353961"/>
            </a:xfrm>
            <a:prstGeom prst="flowChar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65BDB7E-ECC7-4C41-8FEA-613C7292BFB2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 flipV="1">
              <a:off x="2458063" y="1257556"/>
              <a:ext cx="2" cy="95470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182F2A3-6404-4132-8C16-6378DAB627CF}"/>
                </a:ext>
              </a:extLst>
            </p:cNvPr>
            <p:cNvCxnSpPr>
              <a:cxnSpLocks/>
              <a:stCxn id="6" idx="0"/>
              <a:endCxn id="4" idx="2"/>
            </p:cNvCxnSpPr>
            <p:nvPr/>
          </p:nvCxnSpPr>
          <p:spPr>
            <a:xfrm flipV="1">
              <a:off x="2458065" y="3116827"/>
              <a:ext cx="0" cy="18681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26FCDC6-9FCD-4EE5-BDC1-0C8BC1AD47BC}"/>
                </a:ext>
              </a:extLst>
            </p:cNvPr>
            <p:cNvCxnSpPr>
              <a:cxnSpLocks/>
              <a:stCxn id="10" idx="0"/>
              <a:endCxn id="6" idx="2"/>
            </p:cNvCxnSpPr>
            <p:nvPr/>
          </p:nvCxnSpPr>
          <p:spPr>
            <a:xfrm flipV="1">
              <a:off x="2458064" y="3663639"/>
              <a:ext cx="1" cy="85027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35A8B1A-8A05-4DFA-A2C9-865402B7EC89}"/>
                </a:ext>
              </a:extLst>
            </p:cNvPr>
            <p:cNvCxnSpPr>
              <a:cxnSpLocks/>
              <a:stCxn id="10" idx="4"/>
              <a:endCxn id="36" idx="0"/>
            </p:cNvCxnSpPr>
            <p:nvPr/>
          </p:nvCxnSpPr>
          <p:spPr>
            <a:xfrm flipH="1">
              <a:off x="2458061" y="4867876"/>
              <a:ext cx="3" cy="3760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连接符: 曲线 21">
              <a:extLst>
                <a:ext uri="{FF2B5EF4-FFF2-40B4-BE49-F238E27FC236}">
                  <a16:creationId xmlns:a16="http://schemas.microsoft.com/office/drawing/2014/main" id="{3CB32A68-8306-40E4-88C5-3E561BC49315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2458063" y="1484425"/>
              <a:ext cx="2432971" cy="727834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连接符: 曲线 22">
              <a:extLst>
                <a:ext uri="{FF2B5EF4-FFF2-40B4-BE49-F238E27FC236}">
                  <a16:creationId xmlns:a16="http://schemas.microsoft.com/office/drawing/2014/main" id="{FC25B656-8BF2-4728-8446-A91FBFE92556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2458063" y="1484426"/>
              <a:ext cx="4849898" cy="1819213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连接符: 曲线 25">
              <a:extLst>
                <a:ext uri="{FF2B5EF4-FFF2-40B4-BE49-F238E27FC236}">
                  <a16:creationId xmlns:a16="http://schemas.microsoft.com/office/drawing/2014/main" id="{7557C0FD-7875-40BE-93C7-C5821D6CDE9A}"/>
                </a:ext>
              </a:extLst>
            </p:cNvPr>
            <p:cNvCxnSpPr>
              <a:cxnSpLocks/>
              <a:stCxn id="8" idx="2"/>
              <a:endCxn id="10" idx="6"/>
            </p:cNvCxnSpPr>
            <p:nvPr/>
          </p:nvCxnSpPr>
          <p:spPr>
            <a:xfrm rot="5400000">
              <a:off x="4457875" y="1840809"/>
              <a:ext cx="1027257" cy="4672917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连接符: 曲线 28">
              <a:extLst>
                <a:ext uri="{FF2B5EF4-FFF2-40B4-BE49-F238E27FC236}">
                  <a16:creationId xmlns:a16="http://schemas.microsoft.com/office/drawing/2014/main" id="{FD40FA25-5989-4F3E-A87C-4FEAB37FB8CE}"/>
                </a:ext>
              </a:extLst>
            </p:cNvPr>
            <p:cNvCxnSpPr>
              <a:cxnSpLocks/>
              <a:stCxn id="7" idx="2"/>
              <a:endCxn id="10" idx="6"/>
            </p:cNvCxnSpPr>
            <p:nvPr/>
          </p:nvCxnSpPr>
          <p:spPr>
            <a:xfrm rot="5400000">
              <a:off x="3249411" y="3049272"/>
              <a:ext cx="1027257" cy="2255990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FD713D06-9B57-4079-B2B1-E24F6B8AA9D0}"/>
                </a:ext>
              </a:extLst>
            </p:cNvPr>
            <p:cNvCxnSpPr>
              <a:cxnSpLocks/>
              <a:stCxn id="7" idx="0"/>
              <a:endCxn id="5" idx="2"/>
            </p:cNvCxnSpPr>
            <p:nvPr/>
          </p:nvCxnSpPr>
          <p:spPr>
            <a:xfrm flipV="1">
              <a:off x="4891034" y="3116827"/>
              <a:ext cx="0" cy="18681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DE2294CF-2A56-41C7-9BF3-E6AFDE700393}"/>
                    </a:ext>
                  </a:extLst>
                </p:cNvPr>
                <p:cNvSpPr txBox="1"/>
                <p:nvPr/>
              </p:nvSpPr>
              <p:spPr>
                <a:xfrm>
                  <a:off x="555519" y="832184"/>
                  <a:ext cx="3805084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DE2294CF-2A56-41C7-9BF3-E6AFDE7003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19" y="832184"/>
                  <a:ext cx="3805084" cy="47699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05E119B1-7C46-4A23-A7DD-7F80D7322D32}"/>
                    </a:ext>
                  </a:extLst>
                </p:cNvPr>
                <p:cNvSpPr txBox="1"/>
                <p:nvPr/>
              </p:nvSpPr>
              <p:spPr>
                <a:xfrm>
                  <a:off x="555519" y="5243916"/>
                  <a:ext cx="3805084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05E119B1-7C46-4A23-A7DD-7F80D7322D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19" y="5243916"/>
                  <a:ext cx="3805084" cy="47699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23A132BF-8604-45DB-B295-D06D45AC5FA4}"/>
                    </a:ext>
                  </a:extLst>
                </p:cNvPr>
                <p:cNvSpPr txBox="1"/>
                <p:nvPr/>
              </p:nvSpPr>
              <p:spPr>
                <a:xfrm>
                  <a:off x="1425676" y="3301164"/>
                  <a:ext cx="2064770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23A132BF-8604-45DB-B295-D06D45AC5F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5676" y="3301164"/>
                  <a:ext cx="2064770" cy="392993"/>
                </a:xfrm>
                <a:prstGeom prst="rect">
                  <a:avLst/>
                </a:prstGeom>
                <a:blipFill>
                  <a:blip r:embed="rId4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71024A42-DFFE-487A-9D92-F0C3C63643A9}"/>
                    </a:ext>
                  </a:extLst>
                </p:cNvPr>
                <p:cNvSpPr txBox="1"/>
                <p:nvPr/>
              </p:nvSpPr>
              <p:spPr>
                <a:xfrm>
                  <a:off x="6268580" y="3287141"/>
                  <a:ext cx="2064770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71024A42-DFFE-487A-9D92-F0C3C6364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8580" y="3287141"/>
                  <a:ext cx="2064770" cy="392993"/>
                </a:xfrm>
                <a:prstGeom prst="rect">
                  <a:avLst/>
                </a:prstGeom>
                <a:blipFill>
                  <a:blip r:embed="rId5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C6A9B774-3829-4139-B046-61DE265C4CCC}"/>
                    </a:ext>
                  </a:extLst>
                </p:cNvPr>
                <p:cNvSpPr txBox="1"/>
                <p:nvPr/>
              </p:nvSpPr>
              <p:spPr>
                <a:xfrm>
                  <a:off x="3851658" y="3287142"/>
                  <a:ext cx="2064770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C6A9B774-3829-4139-B046-61DE265C4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658" y="3287142"/>
                  <a:ext cx="2064770" cy="392993"/>
                </a:xfrm>
                <a:prstGeom prst="rect">
                  <a:avLst/>
                </a:prstGeom>
                <a:blipFill>
                  <a:blip r:embed="rId6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CB306DCD-B308-4D10-9077-083F05D952CE}"/>
                    </a:ext>
                  </a:extLst>
                </p:cNvPr>
                <p:cNvSpPr txBox="1"/>
                <p:nvPr/>
              </p:nvSpPr>
              <p:spPr>
                <a:xfrm>
                  <a:off x="1413756" y="2729808"/>
                  <a:ext cx="2088609" cy="380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CB306DCD-B308-4D10-9077-083F05D9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3756" y="2729808"/>
                  <a:ext cx="2088609" cy="3808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981B312D-2EAB-4A89-AF83-C136980AFD12}"/>
                    </a:ext>
                  </a:extLst>
                </p:cNvPr>
                <p:cNvSpPr txBox="1"/>
                <p:nvPr/>
              </p:nvSpPr>
              <p:spPr>
                <a:xfrm>
                  <a:off x="3858646" y="2766672"/>
                  <a:ext cx="2088609" cy="380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981B312D-2EAB-4A89-AF83-C136980AFD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8646" y="2766672"/>
                  <a:ext cx="2088609" cy="3808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1365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7A3307AC-D2F5-4C69-B4A8-3B1D40DB4E86}"/>
              </a:ext>
            </a:extLst>
          </p:cNvPr>
          <p:cNvSpPr/>
          <p:nvPr/>
        </p:nvSpPr>
        <p:spPr>
          <a:xfrm>
            <a:off x="1858298" y="2389236"/>
            <a:ext cx="1828800" cy="993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CNN</a:t>
            </a:r>
            <a:endParaRPr lang="zh-CN" altLang="en-US" sz="40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5F9DCA-47CB-4C93-85DF-C5790D7A88AA}"/>
              </a:ext>
            </a:extLst>
          </p:cNvPr>
          <p:cNvSpPr/>
          <p:nvPr/>
        </p:nvSpPr>
        <p:spPr>
          <a:xfrm>
            <a:off x="6513872" y="2389236"/>
            <a:ext cx="1828800" cy="993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CNN</a:t>
            </a:r>
            <a:endParaRPr lang="zh-CN" altLang="en-US" sz="4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DA9233-7D3F-43E3-AAF3-8BF663B72E86}"/>
              </a:ext>
            </a:extLst>
          </p:cNvPr>
          <p:cNvSpPr/>
          <p:nvPr/>
        </p:nvSpPr>
        <p:spPr>
          <a:xfrm>
            <a:off x="1071717" y="1130709"/>
            <a:ext cx="3401961" cy="639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强惩罚</a:t>
            </a:r>
            <a:r>
              <a:rPr lang="en-US" altLang="zh-CN" sz="2800" dirty="0"/>
              <a:t>(Group Lasso)</a:t>
            </a:r>
            <a:endParaRPr lang="zh-CN" altLang="en-US" sz="2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F6CF30-BD3B-48C3-AB7A-451F17FD9682}"/>
              </a:ext>
            </a:extLst>
          </p:cNvPr>
          <p:cNvSpPr/>
          <p:nvPr/>
        </p:nvSpPr>
        <p:spPr>
          <a:xfrm>
            <a:off x="5727291" y="1130708"/>
            <a:ext cx="3401961" cy="639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弱惩罚</a:t>
            </a:r>
            <a:r>
              <a:rPr lang="en-US" altLang="zh-CN" sz="2800" dirty="0"/>
              <a:t>(Group Lasso)</a:t>
            </a:r>
            <a:endParaRPr lang="zh-CN" altLang="en-US" sz="28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2FCA873-5F80-4EFA-B353-50F2C912D650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772698" y="1769806"/>
            <a:ext cx="0" cy="6194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4D7F2A3-1BEB-4247-B578-61BFAD4BA34B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7428272" y="1769805"/>
            <a:ext cx="0" cy="6194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1122660-C419-49D3-85E0-03821D11980F}"/>
              </a:ext>
            </a:extLst>
          </p:cNvPr>
          <p:cNvSpPr/>
          <p:nvPr/>
        </p:nvSpPr>
        <p:spPr>
          <a:xfrm>
            <a:off x="1858297" y="3927981"/>
            <a:ext cx="1828800" cy="653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高稀疏性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C58B3C4-6EB0-46F7-B4BA-11C5EA682CF7}"/>
              </a:ext>
            </a:extLst>
          </p:cNvPr>
          <p:cNvSpPr/>
          <p:nvPr/>
        </p:nvSpPr>
        <p:spPr>
          <a:xfrm>
            <a:off x="6513872" y="3927982"/>
            <a:ext cx="1828800" cy="653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低稀疏性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D08BE20-0F8B-4321-9BA1-A5D101875A38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7428272" y="3382294"/>
            <a:ext cx="0" cy="5456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F49D808-68EB-494E-AB04-76EE17B4AABF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2772697" y="3382294"/>
            <a:ext cx="1" cy="5456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49AFA773-A02A-4573-8E44-A252F1829A5B}"/>
              </a:ext>
            </a:extLst>
          </p:cNvPr>
          <p:cNvSpPr/>
          <p:nvPr/>
        </p:nvSpPr>
        <p:spPr>
          <a:xfrm>
            <a:off x="3038168" y="5275006"/>
            <a:ext cx="1297858" cy="6390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难训练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4EBA8CC-77E7-415A-9D04-86AB0D56F94C}"/>
              </a:ext>
            </a:extLst>
          </p:cNvPr>
          <p:cNvSpPr/>
          <p:nvPr/>
        </p:nvSpPr>
        <p:spPr>
          <a:xfrm>
            <a:off x="1209368" y="5275005"/>
            <a:ext cx="1297858" cy="6390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易剪枝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0D9C031-6BAF-47AE-9480-02B81B791F66}"/>
              </a:ext>
            </a:extLst>
          </p:cNvPr>
          <p:cNvSpPr/>
          <p:nvPr/>
        </p:nvSpPr>
        <p:spPr>
          <a:xfrm>
            <a:off x="5864943" y="5275006"/>
            <a:ext cx="1297858" cy="6390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易训练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838F65F-337D-4A56-B531-9E235E7C26FE}"/>
              </a:ext>
            </a:extLst>
          </p:cNvPr>
          <p:cNvSpPr/>
          <p:nvPr/>
        </p:nvSpPr>
        <p:spPr>
          <a:xfrm>
            <a:off x="7693743" y="5275006"/>
            <a:ext cx="1297858" cy="6390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难剪枝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CE8FFAF-B9FC-4AA1-BA47-74B1FC6EE7F4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>
            <a:off x="7428272" y="4581829"/>
            <a:ext cx="914400" cy="6931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7FD0A92-67EC-4C4B-885B-7F6BE13A3351}"/>
              </a:ext>
            </a:extLst>
          </p:cNvPr>
          <p:cNvCxnSpPr>
            <a:cxnSpLocks/>
            <a:stCxn id="17" idx="2"/>
            <a:endCxn id="26" idx="0"/>
          </p:cNvCxnSpPr>
          <p:nvPr/>
        </p:nvCxnSpPr>
        <p:spPr>
          <a:xfrm flipH="1">
            <a:off x="6513872" y="4581829"/>
            <a:ext cx="914400" cy="6931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BB60943-1D83-4BB6-8F5A-1A3F544595F3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 flipH="1">
            <a:off x="1858297" y="4581828"/>
            <a:ext cx="914400" cy="6931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6B282A7-25E4-41B2-935F-20DD14CE3AFF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>
            <a:off x="2772697" y="4581828"/>
            <a:ext cx="914400" cy="6931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B495B669-FA1F-4225-881E-FDAADEF9E8C7}"/>
              </a:ext>
            </a:extLst>
          </p:cNvPr>
          <p:cNvSpPr txBox="1"/>
          <p:nvPr/>
        </p:nvSpPr>
        <p:spPr>
          <a:xfrm>
            <a:off x="1676400" y="5928852"/>
            <a:ext cx="363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😀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6B3F2A6-BA7F-484D-B39B-612E4A2320CA}"/>
              </a:ext>
            </a:extLst>
          </p:cNvPr>
          <p:cNvSpPr txBox="1"/>
          <p:nvPr/>
        </p:nvSpPr>
        <p:spPr>
          <a:xfrm>
            <a:off x="6331975" y="5928852"/>
            <a:ext cx="363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😀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43B8795-7AF9-4E64-B138-2875165B0C40}"/>
              </a:ext>
            </a:extLst>
          </p:cNvPr>
          <p:cNvSpPr txBox="1"/>
          <p:nvPr/>
        </p:nvSpPr>
        <p:spPr>
          <a:xfrm>
            <a:off x="3505200" y="5933524"/>
            <a:ext cx="363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😭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C9AB2AA-29FE-45B6-852F-E5D946918911}"/>
              </a:ext>
            </a:extLst>
          </p:cNvPr>
          <p:cNvSpPr txBox="1"/>
          <p:nvPr/>
        </p:nvSpPr>
        <p:spPr>
          <a:xfrm>
            <a:off x="8160775" y="5928852"/>
            <a:ext cx="363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😭</a:t>
            </a:r>
          </a:p>
        </p:txBody>
      </p:sp>
    </p:spTree>
    <p:extLst>
      <p:ext uri="{BB962C8B-B14F-4D97-AF65-F5344CB8AC3E}">
        <p14:creationId xmlns:p14="http://schemas.microsoft.com/office/powerpoint/2010/main" val="157823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箭头: 右 601">
            <a:extLst>
              <a:ext uri="{FF2B5EF4-FFF2-40B4-BE49-F238E27FC236}">
                <a16:creationId xmlns:a16="http://schemas.microsoft.com/office/drawing/2014/main" id="{51A68FE4-81EB-45AC-A169-17A4F5684460}"/>
              </a:ext>
            </a:extLst>
          </p:cNvPr>
          <p:cNvSpPr/>
          <p:nvPr/>
        </p:nvSpPr>
        <p:spPr>
          <a:xfrm>
            <a:off x="2812346" y="1273321"/>
            <a:ext cx="994570" cy="1857831"/>
          </a:xfrm>
          <a:prstGeom prst="rightArrow">
            <a:avLst/>
          </a:prstGeom>
          <a:solidFill>
            <a:srgbClr val="000000">
              <a:alpha val="1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A0170277-7589-4982-A953-90C620FA23D1}"/>
              </a:ext>
            </a:extLst>
          </p:cNvPr>
          <p:cNvGrpSpPr/>
          <p:nvPr/>
        </p:nvGrpSpPr>
        <p:grpSpPr>
          <a:xfrm>
            <a:off x="1940969" y="3643745"/>
            <a:ext cx="622115" cy="621894"/>
            <a:chOff x="1366012" y="744792"/>
            <a:chExt cx="1278196" cy="1277742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BE007EA9-34BC-4A3C-9883-F3048BA4541F}"/>
                </a:ext>
              </a:extLst>
            </p:cNvPr>
            <p:cNvGrpSpPr/>
            <p:nvPr/>
          </p:nvGrpSpPr>
          <p:grpSpPr>
            <a:xfrm>
              <a:off x="1366013" y="744792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57A5D3DF-4505-4CC0-8F90-3BB92FB9F338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3E5A270C-2E86-446F-84B2-E38A46001D16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7AA9BFE0-BD40-471B-B19B-2404C2B78689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6BF2A018-9358-4E8B-8494-DFF08C57CCC0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A0D4AE8E-A096-4935-A26D-52765D898E5E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DBBA679E-695B-4450-B2C9-E886BA6FCF5F}"/>
                </a:ext>
              </a:extLst>
            </p:cNvPr>
            <p:cNvGrpSpPr/>
            <p:nvPr/>
          </p:nvGrpSpPr>
          <p:grpSpPr>
            <a:xfrm>
              <a:off x="1366012" y="99707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43EFC5FA-AC81-4B00-989F-1C05E3F80AAD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1C19334F-5301-4BE4-9E5C-F33EFC60FA71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CD54303A-875D-40A9-95EC-B6679AD4D237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A40BB173-D0B1-48FF-B815-B4C870F0A997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232052EE-5992-4B9C-BC06-AE2D9CBDFE6A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9E3AFF53-A089-4354-B0E0-CE90DF0D5FE1}"/>
                </a:ext>
              </a:extLst>
            </p:cNvPr>
            <p:cNvGrpSpPr/>
            <p:nvPr/>
          </p:nvGrpSpPr>
          <p:grpSpPr>
            <a:xfrm>
              <a:off x="1366012" y="1256284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69D106A4-5185-4121-A28A-BEA52148735E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6136058D-243B-4B0A-85A4-54234F735067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A0EDC853-88D1-43C3-A7DC-2C2764AE6F7D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43C74A7A-8302-487E-9C41-F84F186AA10F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EEDCB642-8EE0-44FF-BDE2-C3B73478E81F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9C915235-4A52-421B-81B7-06A0E08C75C7}"/>
                </a:ext>
              </a:extLst>
            </p:cNvPr>
            <p:cNvGrpSpPr/>
            <p:nvPr/>
          </p:nvGrpSpPr>
          <p:grpSpPr>
            <a:xfrm>
              <a:off x="1366012" y="150768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907F01F7-E6AB-4319-8BD1-A8219A2092BE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4F1CA30D-A0D0-44C5-A3C3-D43D906B7A42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5D7FF8E8-A476-4188-B720-9276B60DE496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32FCAF44-143B-4309-A2BC-671EBA524C76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D4D2326F-0E54-4304-B8F7-B95BEA2AFBEE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4B55F793-CA4A-4D7A-A227-842E6F45202A}"/>
                </a:ext>
              </a:extLst>
            </p:cNvPr>
            <p:cNvGrpSpPr/>
            <p:nvPr/>
          </p:nvGrpSpPr>
          <p:grpSpPr>
            <a:xfrm>
              <a:off x="1366012" y="1766893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21EF74C6-9E05-437D-A4C1-9807E1A24AF2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50E98339-F037-46EF-90A3-6591B442FF5C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D190768F-B89F-4527-ADB8-98A7732BC99E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DABEE933-1CA5-4647-BAB8-2A6ED9DF47AC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1F301ADF-9C8D-4918-B2D5-26877E151E7D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3927D99D-4FBD-4E17-85CF-FC998870216D}"/>
              </a:ext>
            </a:extLst>
          </p:cNvPr>
          <p:cNvGrpSpPr/>
          <p:nvPr/>
        </p:nvGrpSpPr>
        <p:grpSpPr>
          <a:xfrm>
            <a:off x="1940969" y="2108889"/>
            <a:ext cx="622115" cy="621894"/>
            <a:chOff x="1366012" y="744792"/>
            <a:chExt cx="1278196" cy="1277742"/>
          </a:xfrm>
        </p:grpSpPr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F05BFDBD-449E-4E3E-9148-6E4821C25D2E}"/>
                </a:ext>
              </a:extLst>
            </p:cNvPr>
            <p:cNvGrpSpPr/>
            <p:nvPr/>
          </p:nvGrpSpPr>
          <p:grpSpPr>
            <a:xfrm>
              <a:off x="1366013" y="744792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DA9D4F45-1592-4D13-838F-D72788966FE4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99E1BFC2-6A32-4DC9-80A4-094675D2F680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A665BF7D-FD7F-4838-93D5-B7B79851496D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D30066A0-751C-453F-91B9-52C98C9AAAF5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912C36D4-1AF0-4B8C-98A8-8D849739F511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65" name="组合 164">
              <a:extLst>
                <a:ext uri="{FF2B5EF4-FFF2-40B4-BE49-F238E27FC236}">
                  <a16:creationId xmlns:a16="http://schemas.microsoft.com/office/drawing/2014/main" id="{C00FF4EF-82FE-4FCA-934B-8ECD75C2FA02}"/>
                </a:ext>
              </a:extLst>
            </p:cNvPr>
            <p:cNvGrpSpPr/>
            <p:nvPr/>
          </p:nvGrpSpPr>
          <p:grpSpPr>
            <a:xfrm>
              <a:off x="1366012" y="99707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37169E51-4747-4354-A948-785153FEE2A5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DDF86EA3-B192-4EE5-917E-6AA0F472EC21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3C9F1355-C28B-4D7D-BC59-2E94CC1C320B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4426855A-92A5-4F0E-B56B-8987B6932135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4886130A-60C5-44F2-AB7F-91192CAD71E2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2283ACB6-0038-4DDF-93C6-0173EB845AA2}"/>
                </a:ext>
              </a:extLst>
            </p:cNvPr>
            <p:cNvGrpSpPr/>
            <p:nvPr/>
          </p:nvGrpSpPr>
          <p:grpSpPr>
            <a:xfrm>
              <a:off x="1366012" y="1256284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AA05984E-385B-4122-9772-3E290BD3A313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48FACDA1-B8CD-4DEF-B528-6D9CCF044E02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059841B9-17E1-4F06-877F-5EDF9100F5F8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E8425698-4EE2-455B-8D4A-3496DCF5894D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E818B093-33B5-4B32-8F05-8A0FB6D044E5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B7AD38FA-72AA-4D1F-A270-C64AB3C34A41}"/>
                </a:ext>
              </a:extLst>
            </p:cNvPr>
            <p:cNvGrpSpPr/>
            <p:nvPr/>
          </p:nvGrpSpPr>
          <p:grpSpPr>
            <a:xfrm>
              <a:off x="1366012" y="150768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349B2DF4-1A16-4C43-B62B-B14FCD90F8C8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F500801D-3432-4187-B2D9-515AB96DB4DA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E25D4187-4D7A-4F55-81E7-11EE24478F35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664B8AAB-4948-4B5C-AF7E-CD728859DE68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851DCAAD-CB7B-4135-AF2D-1ADC787E23BF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67B63053-FCBC-4846-9011-8C143B990463}"/>
                </a:ext>
              </a:extLst>
            </p:cNvPr>
            <p:cNvGrpSpPr/>
            <p:nvPr/>
          </p:nvGrpSpPr>
          <p:grpSpPr>
            <a:xfrm>
              <a:off x="1366012" y="1766893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0882708D-C14B-4756-99DF-8E5F295388FA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EAAA9FB0-4983-4C96-99C1-54DF6FBD5FD8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17016F45-585A-4244-8189-E72950A3A5EB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461A6D7C-7C31-4A53-BC5A-899FC320A99F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ABE8E15B-7F14-48DA-987D-2114F0EE457C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6B2CD762-A641-4826-8CC3-986834B50FC7}"/>
              </a:ext>
            </a:extLst>
          </p:cNvPr>
          <p:cNvGrpSpPr/>
          <p:nvPr/>
        </p:nvGrpSpPr>
        <p:grpSpPr>
          <a:xfrm>
            <a:off x="1940971" y="487916"/>
            <a:ext cx="622115" cy="621894"/>
            <a:chOff x="1366012" y="744792"/>
            <a:chExt cx="1278196" cy="1277742"/>
          </a:xfrm>
        </p:grpSpPr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A49F503A-7F05-4254-9771-6463C4C0F10D}"/>
                </a:ext>
              </a:extLst>
            </p:cNvPr>
            <p:cNvGrpSpPr/>
            <p:nvPr/>
          </p:nvGrpSpPr>
          <p:grpSpPr>
            <a:xfrm>
              <a:off x="1366013" y="744792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969046EB-CAD1-4CB9-8B0B-20B6A7901AC6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978D7B57-686E-43ED-96A6-8D1CF57F5CAA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62A454BC-134D-42A0-A5C6-533D0598F011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6AF537DB-EF49-496F-A0EB-A57EB09192B9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3F1129BB-C8B5-4F87-A1A0-65E716805CB7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9F15FE22-D59D-4452-89C3-2117E3CD19DB}"/>
                </a:ext>
              </a:extLst>
            </p:cNvPr>
            <p:cNvGrpSpPr/>
            <p:nvPr/>
          </p:nvGrpSpPr>
          <p:grpSpPr>
            <a:xfrm>
              <a:off x="1366012" y="99707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A5ECAF2F-C732-4F53-AA2C-BF32249F50E4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48517269-6C3E-468B-8668-007F049C9159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B0C9D15D-C815-4DED-8D49-7F8C216EEAB5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FADAD155-9ED9-40F2-8E71-47F8C6A466A8}"/>
                  </a:ext>
                </a:extLst>
              </p:cNvPr>
              <p:cNvSpPr/>
              <p:nvPr/>
            </p:nvSpPr>
            <p:spPr>
              <a:xfrm>
                <a:off x="2132926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C3AD98EE-C3E2-4A64-82B9-950546F1EE32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8B67ED40-1385-4A2A-BE8C-380563F31348}"/>
                </a:ext>
              </a:extLst>
            </p:cNvPr>
            <p:cNvGrpSpPr/>
            <p:nvPr/>
          </p:nvGrpSpPr>
          <p:grpSpPr>
            <a:xfrm>
              <a:off x="1366012" y="1256284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210" name="矩形 209">
                <a:extLst>
                  <a:ext uri="{FF2B5EF4-FFF2-40B4-BE49-F238E27FC236}">
                    <a16:creationId xmlns:a16="http://schemas.microsoft.com/office/drawing/2014/main" id="{75D71008-E152-4369-9CC7-0E2FAF045F8F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E4160174-C4B9-475F-9471-695617BE9E4C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B2E28797-5B5A-4BBB-BF18-936CA819DD1D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A83D4115-C50C-4760-B032-E8DA820678F5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664A88AA-85CE-4C38-B13D-46A3790ECD04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98" name="组合 197">
              <a:extLst>
                <a:ext uri="{FF2B5EF4-FFF2-40B4-BE49-F238E27FC236}">
                  <a16:creationId xmlns:a16="http://schemas.microsoft.com/office/drawing/2014/main" id="{41CC97E4-84E8-4FE8-AA11-9AF2688BCED4}"/>
                </a:ext>
              </a:extLst>
            </p:cNvPr>
            <p:cNvGrpSpPr/>
            <p:nvPr/>
          </p:nvGrpSpPr>
          <p:grpSpPr>
            <a:xfrm>
              <a:off x="1366012" y="150768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97A224EA-8B69-4450-9472-DC10D5B46313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EB91EEDD-C9E0-4EFD-A370-87BD8037B6C0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2DB22B4F-F39F-428F-8087-7A847AD16702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A84648B2-78C5-4EC4-9890-65A56BE0518D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C376E386-0060-4BB5-BE5C-D7DC4D74E0B6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99" name="组合 198">
              <a:extLst>
                <a:ext uri="{FF2B5EF4-FFF2-40B4-BE49-F238E27FC236}">
                  <a16:creationId xmlns:a16="http://schemas.microsoft.com/office/drawing/2014/main" id="{7EA9DA21-5CC5-4232-A21E-02852B6220AF}"/>
                </a:ext>
              </a:extLst>
            </p:cNvPr>
            <p:cNvGrpSpPr/>
            <p:nvPr/>
          </p:nvGrpSpPr>
          <p:grpSpPr>
            <a:xfrm>
              <a:off x="1366012" y="1766893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12E81FD4-D90F-473D-8992-14182490939F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07F96B53-586D-4DB9-9D64-68BEC571F41E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EDED628F-7A2F-4B80-90A2-C858DF58B51B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6090A8BE-DE35-40CA-B645-20CEAB535362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BEE49F37-5742-4661-9347-D736D3D17FA0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3F6D4BB1-22E7-4F62-9203-7F04C064E9A0}"/>
              </a:ext>
            </a:extLst>
          </p:cNvPr>
          <p:cNvGrpSpPr/>
          <p:nvPr/>
        </p:nvGrpSpPr>
        <p:grpSpPr>
          <a:xfrm>
            <a:off x="1940971" y="1296938"/>
            <a:ext cx="622115" cy="621894"/>
            <a:chOff x="1366012" y="744792"/>
            <a:chExt cx="1278196" cy="1277742"/>
          </a:xfrm>
        </p:grpSpPr>
        <p:grpSp>
          <p:nvGrpSpPr>
            <p:cNvPr id="226" name="组合 225">
              <a:extLst>
                <a:ext uri="{FF2B5EF4-FFF2-40B4-BE49-F238E27FC236}">
                  <a16:creationId xmlns:a16="http://schemas.microsoft.com/office/drawing/2014/main" id="{86A2E459-FE70-4699-9B85-784AC2927A76}"/>
                </a:ext>
              </a:extLst>
            </p:cNvPr>
            <p:cNvGrpSpPr/>
            <p:nvPr/>
          </p:nvGrpSpPr>
          <p:grpSpPr>
            <a:xfrm>
              <a:off x="1366013" y="744792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0CB89D3A-0926-4C90-9F2B-4EB77D92AA23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A3B76062-FF2A-4EA6-9E4C-0A30C6972E0C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28F1DBDF-F911-4708-A6F1-3D5B27609EE3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CBB52349-C3DC-41C0-A0EE-F43803C85A8B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E364E3F1-284F-4710-A084-2E5EFD1FFE37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27" name="组合 226">
              <a:extLst>
                <a:ext uri="{FF2B5EF4-FFF2-40B4-BE49-F238E27FC236}">
                  <a16:creationId xmlns:a16="http://schemas.microsoft.com/office/drawing/2014/main" id="{EE1D92B8-6FA1-4389-A5A3-445833A12E7C}"/>
                </a:ext>
              </a:extLst>
            </p:cNvPr>
            <p:cNvGrpSpPr/>
            <p:nvPr/>
          </p:nvGrpSpPr>
          <p:grpSpPr>
            <a:xfrm>
              <a:off x="1366012" y="99707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80A131ED-C4EE-4770-A8BB-B015D697E826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394B5390-B3DF-411E-9D72-1BCB27D944E0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0DEBD6A5-7BFF-440E-A215-27DA0607180D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0AC7DC45-FDE5-4385-A43A-199616776D67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A22636F8-E742-496B-B8F7-D9D410EA1C5A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28" name="组合 227">
              <a:extLst>
                <a:ext uri="{FF2B5EF4-FFF2-40B4-BE49-F238E27FC236}">
                  <a16:creationId xmlns:a16="http://schemas.microsoft.com/office/drawing/2014/main" id="{E3961989-A5A2-47C7-BAD5-B822FA68B4D1}"/>
                </a:ext>
              </a:extLst>
            </p:cNvPr>
            <p:cNvGrpSpPr/>
            <p:nvPr/>
          </p:nvGrpSpPr>
          <p:grpSpPr>
            <a:xfrm>
              <a:off x="1366012" y="1256284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049C7518-5EB0-443E-84D1-FB84BF9523F0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2735E015-081B-4192-9C6B-93BC33A5E094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53B039DF-B726-48AE-BFC6-D3F6594A2788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947BC4A5-1A34-47C5-A79E-B3A2D81E1503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0664CBFE-D576-4793-90D7-402E0E219F2C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D82E78AA-5DC6-41E5-B6FD-E6EDB4810FC2}"/>
                </a:ext>
              </a:extLst>
            </p:cNvPr>
            <p:cNvGrpSpPr/>
            <p:nvPr/>
          </p:nvGrpSpPr>
          <p:grpSpPr>
            <a:xfrm>
              <a:off x="1366012" y="150768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7B45B14C-1DC3-463E-9183-69D814A19085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5FCF3D3-80A2-4E4D-8A71-C587E270E39B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1FD8062A-F643-41D6-8738-F25F683F16FD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08C9FF03-A6ED-40EA-B0CE-6EBFE8EBE609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E5B6E390-731C-49CF-9AA5-C55D5C1E8361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30" name="组合 229">
              <a:extLst>
                <a:ext uri="{FF2B5EF4-FFF2-40B4-BE49-F238E27FC236}">
                  <a16:creationId xmlns:a16="http://schemas.microsoft.com/office/drawing/2014/main" id="{35B66158-5AF1-41DE-9459-263C5EDF2403}"/>
                </a:ext>
              </a:extLst>
            </p:cNvPr>
            <p:cNvGrpSpPr/>
            <p:nvPr/>
          </p:nvGrpSpPr>
          <p:grpSpPr>
            <a:xfrm>
              <a:off x="1366012" y="1766893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7FDDA82E-A670-4121-A65F-6E6CE6A9B244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94530EC8-4ADE-4C8D-A9C3-5B18BECC178D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9A259F63-0413-4D3D-BC69-119803E1198A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43D154A2-C148-44B0-9FD8-321265E9D6A6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E9D14FE1-4F6F-4564-B546-B91765BBBF08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256" name="组合 255">
            <a:extLst>
              <a:ext uri="{FF2B5EF4-FFF2-40B4-BE49-F238E27FC236}">
                <a16:creationId xmlns:a16="http://schemas.microsoft.com/office/drawing/2014/main" id="{D8DE7FB2-EDF9-4AE3-A6AA-6D0A8E83198D}"/>
              </a:ext>
            </a:extLst>
          </p:cNvPr>
          <p:cNvGrpSpPr/>
          <p:nvPr/>
        </p:nvGrpSpPr>
        <p:grpSpPr>
          <a:xfrm>
            <a:off x="541661" y="1668249"/>
            <a:ext cx="206483" cy="206410"/>
            <a:chOff x="1366012" y="744792"/>
            <a:chExt cx="1278196" cy="1277742"/>
          </a:xfrm>
        </p:grpSpPr>
        <p:grpSp>
          <p:nvGrpSpPr>
            <p:cNvPr id="257" name="组合 256">
              <a:extLst>
                <a:ext uri="{FF2B5EF4-FFF2-40B4-BE49-F238E27FC236}">
                  <a16:creationId xmlns:a16="http://schemas.microsoft.com/office/drawing/2014/main" id="{FC4821B1-2416-4EE2-A395-61901F8044AE}"/>
                </a:ext>
              </a:extLst>
            </p:cNvPr>
            <p:cNvGrpSpPr/>
            <p:nvPr/>
          </p:nvGrpSpPr>
          <p:grpSpPr>
            <a:xfrm>
              <a:off x="1366013" y="744792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282" name="矩形 281">
                <a:extLst>
                  <a:ext uri="{FF2B5EF4-FFF2-40B4-BE49-F238E27FC236}">
                    <a16:creationId xmlns:a16="http://schemas.microsoft.com/office/drawing/2014/main" id="{97D05EC3-DFD2-409E-A474-6682E43EE61A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7299FC28-1423-4EE9-851C-4ED939DEFA87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矩形 283">
                <a:extLst>
                  <a:ext uri="{FF2B5EF4-FFF2-40B4-BE49-F238E27FC236}">
                    <a16:creationId xmlns:a16="http://schemas.microsoft.com/office/drawing/2014/main" id="{388089F7-BC65-43BD-8E1D-3C208661BFB0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5" name="矩形 284">
                <a:extLst>
                  <a:ext uri="{FF2B5EF4-FFF2-40B4-BE49-F238E27FC236}">
                    <a16:creationId xmlns:a16="http://schemas.microsoft.com/office/drawing/2014/main" id="{DFAFD664-8B36-48E5-977F-B17CDC9D3935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CD7D39CA-B09D-4755-BD9E-7A4EFBD463B4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2410A885-0927-47F9-A177-419951F75854}"/>
                </a:ext>
              </a:extLst>
            </p:cNvPr>
            <p:cNvGrpSpPr/>
            <p:nvPr/>
          </p:nvGrpSpPr>
          <p:grpSpPr>
            <a:xfrm>
              <a:off x="1366012" y="99707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8844291C-067C-457B-8C6D-22B861C5730F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80F2C28D-044D-4608-A12C-265BC4A1D6B2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9" name="矩形 278">
                <a:extLst>
                  <a:ext uri="{FF2B5EF4-FFF2-40B4-BE49-F238E27FC236}">
                    <a16:creationId xmlns:a16="http://schemas.microsoft.com/office/drawing/2014/main" id="{451F725A-24FD-4D0A-B92F-F89BDAC8B653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0" name="矩形 279">
                <a:extLst>
                  <a:ext uri="{FF2B5EF4-FFF2-40B4-BE49-F238E27FC236}">
                    <a16:creationId xmlns:a16="http://schemas.microsoft.com/office/drawing/2014/main" id="{CCD48942-8AA7-4E38-A0BF-B1A4AB675ACF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B6F5BE1E-E7B3-4526-AF75-63797B0EFC56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59" name="组合 258">
              <a:extLst>
                <a:ext uri="{FF2B5EF4-FFF2-40B4-BE49-F238E27FC236}">
                  <a16:creationId xmlns:a16="http://schemas.microsoft.com/office/drawing/2014/main" id="{B3BA0F2C-4CE2-4C7B-9684-DA2CCCC656E7}"/>
                </a:ext>
              </a:extLst>
            </p:cNvPr>
            <p:cNvGrpSpPr/>
            <p:nvPr/>
          </p:nvGrpSpPr>
          <p:grpSpPr>
            <a:xfrm>
              <a:off x="1366012" y="1256284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FC73ED20-A7EC-49B2-94EB-568344088F56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03B84401-63A4-4906-848E-88F68EE576D6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9E4B8993-B009-4297-80E2-4F770B204887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AF8357EC-71DD-4968-A67D-01DB88778791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7ACFB846-A510-493A-B3F0-3D65AA911FA2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0" name="组合 259">
              <a:extLst>
                <a:ext uri="{FF2B5EF4-FFF2-40B4-BE49-F238E27FC236}">
                  <a16:creationId xmlns:a16="http://schemas.microsoft.com/office/drawing/2014/main" id="{A8F55939-4CF7-48F1-9104-46AE624A8814}"/>
                </a:ext>
              </a:extLst>
            </p:cNvPr>
            <p:cNvGrpSpPr/>
            <p:nvPr/>
          </p:nvGrpSpPr>
          <p:grpSpPr>
            <a:xfrm>
              <a:off x="1366012" y="150768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3C3AAAEA-0E45-4E87-BB1A-19358511175F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B34FB030-467F-4972-A380-0E3CCAD25E00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223B6733-D50D-46EE-AA92-D180153EC6E7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DD895F70-A06D-428B-8DBE-0BCA8585F34F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2C16703D-69C3-4920-9C7E-1141D68D2845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1" name="组合 260">
              <a:extLst>
                <a:ext uri="{FF2B5EF4-FFF2-40B4-BE49-F238E27FC236}">
                  <a16:creationId xmlns:a16="http://schemas.microsoft.com/office/drawing/2014/main" id="{D1609CCD-8C56-4AD0-8B3F-97853F4A253A}"/>
                </a:ext>
              </a:extLst>
            </p:cNvPr>
            <p:cNvGrpSpPr/>
            <p:nvPr/>
          </p:nvGrpSpPr>
          <p:grpSpPr>
            <a:xfrm>
              <a:off x="1366012" y="1766893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390A6307-7E3B-4330-85E0-E24912244F03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C89BC391-FFFA-40C9-88BE-30A8141A0F86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1D556998-34DA-4A77-91C5-C3351BF0050D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154EC7FA-4B77-4E6B-A028-A64B9FADEA7D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3DEA25C5-E356-4EF8-897D-4CB24792FDC0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8" name="组合 317">
            <a:extLst>
              <a:ext uri="{FF2B5EF4-FFF2-40B4-BE49-F238E27FC236}">
                <a16:creationId xmlns:a16="http://schemas.microsoft.com/office/drawing/2014/main" id="{26F90CA5-3037-48A4-931E-725B3DCC8FD0}"/>
              </a:ext>
            </a:extLst>
          </p:cNvPr>
          <p:cNvGrpSpPr/>
          <p:nvPr/>
        </p:nvGrpSpPr>
        <p:grpSpPr>
          <a:xfrm>
            <a:off x="541662" y="1960810"/>
            <a:ext cx="206483" cy="206410"/>
            <a:chOff x="1366012" y="744792"/>
            <a:chExt cx="1278196" cy="1277742"/>
          </a:xfrm>
        </p:grpSpPr>
        <p:grpSp>
          <p:nvGrpSpPr>
            <p:cNvPr id="319" name="组合 318">
              <a:extLst>
                <a:ext uri="{FF2B5EF4-FFF2-40B4-BE49-F238E27FC236}">
                  <a16:creationId xmlns:a16="http://schemas.microsoft.com/office/drawing/2014/main" id="{EDF42480-5600-4B6E-B456-D513D92BF1CF}"/>
                </a:ext>
              </a:extLst>
            </p:cNvPr>
            <p:cNvGrpSpPr/>
            <p:nvPr/>
          </p:nvGrpSpPr>
          <p:grpSpPr>
            <a:xfrm>
              <a:off x="1366013" y="744792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344" name="矩形 343">
                <a:extLst>
                  <a:ext uri="{FF2B5EF4-FFF2-40B4-BE49-F238E27FC236}">
                    <a16:creationId xmlns:a16="http://schemas.microsoft.com/office/drawing/2014/main" id="{43DC9E85-12BF-45F1-B609-0321678DEBED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矩形 344">
                <a:extLst>
                  <a:ext uri="{FF2B5EF4-FFF2-40B4-BE49-F238E27FC236}">
                    <a16:creationId xmlns:a16="http://schemas.microsoft.com/office/drawing/2014/main" id="{38BC0F50-B055-4FD7-8284-E9B784C28B54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矩形 345">
                <a:extLst>
                  <a:ext uri="{FF2B5EF4-FFF2-40B4-BE49-F238E27FC236}">
                    <a16:creationId xmlns:a16="http://schemas.microsoft.com/office/drawing/2014/main" id="{4F1764F8-E1B3-4009-B98F-F101A6CBA668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矩形 346">
                <a:extLst>
                  <a:ext uri="{FF2B5EF4-FFF2-40B4-BE49-F238E27FC236}">
                    <a16:creationId xmlns:a16="http://schemas.microsoft.com/office/drawing/2014/main" id="{BB892BB3-BADE-48FE-A490-5F543C92F265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矩形 347">
                <a:extLst>
                  <a:ext uri="{FF2B5EF4-FFF2-40B4-BE49-F238E27FC236}">
                    <a16:creationId xmlns:a16="http://schemas.microsoft.com/office/drawing/2014/main" id="{D64BD3E3-8DFB-462E-AA24-2B163C57D86D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0" name="组合 319">
              <a:extLst>
                <a:ext uri="{FF2B5EF4-FFF2-40B4-BE49-F238E27FC236}">
                  <a16:creationId xmlns:a16="http://schemas.microsoft.com/office/drawing/2014/main" id="{DABF4D01-323B-4B00-9CD8-E8A6221804C6}"/>
                </a:ext>
              </a:extLst>
            </p:cNvPr>
            <p:cNvGrpSpPr/>
            <p:nvPr/>
          </p:nvGrpSpPr>
          <p:grpSpPr>
            <a:xfrm>
              <a:off x="1366012" y="99707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339" name="矩形 338">
                <a:extLst>
                  <a:ext uri="{FF2B5EF4-FFF2-40B4-BE49-F238E27FC236}">
                    <a16:creationId xmlns:a16="http://schemas.microsoft.com/office/drawing/2014/main" id="{88514635-4324-40DF-B32A-4A0BE0367307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矩形 339">
                <a:extLst>
                  <a:ext uri="{FF2B5EF4-FFF2-40B4-BE49-F238E27FC236}">
                    <a16:creationId xmlns:a16="http://schemas.microsoft.com/office/drawing/2014/main" id="{034A96E2-504F-482A-AFEA-F8A9F931CAD6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矩形 340">
                <a:extLst>
                  <a:ext uri="{FF2B5EF4-FFF2-40B4-BE49-F238E27FC236}">
                    <a16:creationId xmlns:a16="http://schemas.microsoft.com/office/drawing/2014/main" id="{7B8C998D-9602-4206-AB45-8DFE66897746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矩形 341">
                <a:extLst>
                  <a:ext uri="{FF2B5EF4-FFF2-40B4-BE49-F238E27FC236}">
                    <a16:creationId xmlns:a16="http://schemas.microsoft.com/office/drawing/2014/main" id="{664AA629-0E53-4598-AC26-9624AD930038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矩形 342">
                <a:extLst>
                  <a:ext uri="{FF2B5EF4-FFF2-40B4-BE49-F238E27FC236}">
                    <a16:creationId xmlns:a16="http://schemas.microsoft.com/office/drawing/2014/main" id="{A49F325F-6BD4-4877-B3AA-88A3FE486764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21" name="组合 320">
              <a:extLst>
                <a:ext uri="{FF2B5EF4-FFF2-40B4-BE49-F238E27FC236}">
                  <a16:creationId xmlns:a16="http://schemas.microsoft.com/office/drawing/2014/main" id="{D8B1E629-62AC-4B15-98A6-E6F7AF03CE43}"/>
                </a:ext>
              </a:extLst>
            </p:cNvPr>
            <p:cNvGrpSpPr/>
            <p:nvPr/>
          </p:nvGrpSpPr>
          <p:grpSpPr>
            <a:xfrm>
              <a:off x="1366012" y="1256284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334" name="矩形 333">
                <a:extLst>
                  <a:ext uri="{FF2B5EF4-FFF2-40B4-BE49-F238E27FC236}">
                    <a16:creationId xmlns:a16="http://schemas.microsoft.com/office/drawing/2014/main" id="{0460EF00-9EFB-4B3B-A97D-10ADDDC10963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5" name="矩形 334">
                <a:extLst>
                  <a:ext uri="{FF2B5EF4-FFF2-40B4-BE49-F238E27FC236}">
                    <a16:creationId xmlns:a16="http://schemas.microsoft.com/office/drawing/2014/main" id="{001DC8B7-AFFE-48AB-96FF-865202F73303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6" name="矩形 335">
                <a:extLst>
                  <a:ext uri="{FF2B5EF4-FFF2-40B4-BE49-F238E27FC236}">
                    <a16:creationId xmlns:a16="http://schemas.microsoft.com/office/drawing/2014/main" id="{F4B011E8-CE5A-4A61-ACB8-62A0B6BBC836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7" name="矩形 336">
                <a:extLst>
                  <a:ext uri="{FF2B5EF4-FFF2-40B4-BE49-F238E27FC236}">
                    <a16:creationId xmlns:a16="http://schemas.microsoft.com/office/drawing/2014/main" id="{63FCC2B3-2E23-470E-878C-0760680D1C21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8" name="矩形 337">
                <a:extLst>
                  <a:ext uri="{FF2B5EF4-FFF2-40B4-BE49-F238E27FC236}">
                    <a16:creationId xmlns:a16="http://schemas.microsoft.com/office/drawing/2014/main" id="{F3714900-8B9F-46BF-92FC-837EBDABBF36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2" name="组合 321">
              <a:extLst>
                <a:ext uri="{FF2B5EF4-FFF2-40B4-BE49-F238E27FC236}">
                  <a16:creationId xmlns:a16="http://schemas.microsoft.com/office/drawing/2014/main" id="{42D8EE8C-F469-4C54-A436-ACD0FCC5D7C3}"/>
                </a:ext>
              </a:extLst>
            </p:cNvPr>
            <p:cNvGrpSpPr/>
            <p:nvPr/>
          </p:nvGrpSpPr>
          <p:grpSpPr>
            <a:xfrm>
              <a:off x="1366012" y="150768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329" name="矩形 328">
                <a:extLst>
                  <a:ext uri="{FF2B5EF4-FFF2-40B4-BE49-F238E27FC236}">
                    <a16:creationId xmlns:a16="http://schemas.microsoft.com/office/drawing/2014/main" id="{906FA4F2-6AD9-4708-BDAC-A6B1010AF784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0" name="矩形 329">
                <a:extLst>
                  <a:ext uri="{FF2B5EF4-FFF2-40B4-BE49-F238E27FC236}">
                    <a16:creationId xmlns:a16="http://schemas.microsoft.com/office/drawing/2014/main" id="{06B29310-6875-451D-91D3-E85F59E1E6A7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矩形 330">
                <a:extLst>
                  <a:ext uri="{FF2B5EF4-FFF2-40B4-BE49-F238E27FC236}">
                    <a16:creationId xmlns:a16="http://schemas.microsoft.com/office/drawing/2014/main" id="{AC7A332B-69C5-4C6F-A3FC-4B08646D27DD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2" name="矩形 331">
                <a:extLst>
                  <a:ext uri="{FF2B5EF4-FFF2-40B4-BE49-F238E27FC236}">
                    <a16:creationId xmlns:a16="http://schemas.microsoft.com/office/drawing/2014/main" id="{75470EEB-5EBA-446D-9434-603FA37616A3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3" name="矩形 332">
                <a:extLst>
                  <a:ext uri="{FF2B5EF4-FFF2-40B4-BE49-F238E27FC236}">
                    <a16:creationId xmlns:a16="http://schemas.microsoft.com/office/drawing/2014/main" id="{CE31F4C4-4A9A-473A-AF18-A2FF96541760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3" name="组合 322">
              <a:extLst>
                <a:ext uri="{FF2B5EF4-FFF2-40B4-BE49-F238E27FC236}">
                  <a16:creationId xmlns:a16="http://schemas.microsoft.com/office/drawing/2014/main" id="{CBC742AE-A4B1-43C4-A79D-F709E74B46E0}"/>
                </a:ext>
              </a:extLst>
            </p:cNvPr>
            <p:cNvGrpSpPr/>
            <p:nvPr/>
          </p:nvGrpSpPr>
          <p:grpSpPr>
            <a:xfrm>
              <a:off x="1366012" y="1766893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324" name="矩形 323">
                <a:extLst>
                  <a:ext uri="{FF2B5EF4-FFF2-40B4-BE49-F238E27FC236}">
                    <a16:creationId xmlns:a16="http://schemas.microsoft.com/office/drawing/2014/main" id="{8C6EE450-342A-48B6-8753-49D79EBA7AC4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5" name="矩形 324">
                <a:extLst>
                  <a:ext uri="{FF2B5EF4-FFF2-40B4-BE49-F238E27FC236}">
                    <a16:creationId xmlns:a16="http://schemas.microsoft.com/office/drawing/2014/main" id="{7333490C-97D1-4106-B507-BF53E7A249E5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2618516F-2265-4786-9D39-4B8357B67ED8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7" name="矩形 326">
                <a:extLst>
                  <a:ext uri="{FF2B5EF4-FFF2-40B4-BE49-F238E27FC236}">
                    <a16:creationId xmlns:a16="http://schemas.microsoft.com/office/drawing/2014/main" id="{0B389959-BCE4-45A0-9F26-4B839B9F120F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192167E5-1261-4473-81E9-8719FD27342A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9" name="组合 348">
            <a:extLst>
              <a:ext uri="{FF2B5EF4-FFF2-40B4-BE49-F238E27FC236}">
                <a16:creationId xmlns:a16="http://schemas.microsoft.com/office/drawing/2014/main" id="{60FB146E-C029-4563-B174-84560EBB2160}"/>
              </a:ext>
            </a:extLst>
          </p:cNvPr>
          <p:cNvGrpSpPr/>
          <p:nvPr/>
        </p:nvGrpSpPr>
        <p:grpSpPr>
          <a:xfrm>
            <a:off x="541661" y="2250804"/>
            <a:ext cx="206483" cy="206410"/>
            <a:chOff x="1366012" y="744792"/>
            <a:chExt cx="1278196" cy="1277742"/>
          </a:xfrm>
        </p:grpSpPr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D7324DDF-9295-44FF-8550-802A11752AB1}"/>
                </a:ext>
              </a:extLst>
            </p:cNvPr>
            <p:cNvGrpSpPr/>
            <p:nvPr/>
          </p:nvGrpSpPr>
          <p:grpSpPr>
            <a:xfrm>
              <a:off x="1366013" y="744792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375" name="矩形 374">
                <a:extLst>
                  <a:ext uri="{FF2B5EF4-FFF2-40B4-BE49-F238E27FC236}">
                    <a16:creationId xmlns:a16="http://schemas.microsoft.com/office/drawing/2014/main" id="{049AD535-539A-4300-BDA4-ADC988C6357F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6" name="矩形 375">
                <a:extLst>
                  <a:ext uri="{FF2B5EF4-FFF2-40B4-BE49-F238E27FC236}">
                    <a16:creationId xmlns:a16="http://schemas.microsoft.com/office/drawing/2014/main" id="{63B88668-E323-4966-A5C1-A4F05BFEB676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7" name="矩形 376">
                <a:extLst>
                  <a:ext uri="{FF2B5EF4-FFF2-40B4-BE49-F238E27FC236}">
                    <a16:creationId xmlns:a16="http://schemas.microsoft.com/office/drawing/2014/main" id="{49667DD9-1F0E-4823-891C-ECC5021CF923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8" name="矩形 377">
                <a:extLst>
                  <a:ext uri="{FF2B5EF4-FFF2-40B4-BE49-F238E27FC236}">
                    <a16:creationId xmlns:a16="http://schemas.microsoft.com/office/drawing/2014/main" id="{DEBF5EC5-BA42-4F96-B6B4-A073BC5ED74C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9" name="矩形 378">
                <a:extLst>
                  <a:ext uri="{FF2B5EF4-FFF2-40B4-BE49-F238E27FC236}">
                    <a16:creationId xmlns:a16="http://schemas.microsoft.com/office/drawing/2014/main" id="{F6E316D6-E5E6-4859-824E-B2AE94ED4E41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0CC72908-8CAF-4B2C-8C12-82AF4071FC9E}"/>
                </a:ext>
              </a:extLst>
            </p:cNvPr>
            <p:cNvGrpSpPr/>
            <p:nvPr/>
          </p:nvGrpSpPr>
          <p:grpSpPr>
            <a:xfrm>
              <a:off x="1366012" y="99707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EF77385C-AA66-4798-8F4C-456EC868B9B2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矩形 370">
                <a:extLst>
                  <a:ext uri="{FF2B5EF4-FFF2-40B4-BE49-F238E27FC236}">
                    <a16:creationId xmlns:a16="http://schemas.microsoft.com/office/drawing/2014/main" id="{66995B43-C73F-4D1C-9433-0CF75B00BAFE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64BD0D12-8F45-406E-B08C-59341FC4AB0E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矩形 372">
                <a:extLst>
                  <a:ext uri="{FF2B5EF4-FFF2-40B4-BE49-F238E27FC236}">
                    <a16:creationId xmlns:a16="http://schemas.microsoft.com/office/drawing/2014/main" id="{25B14AF0-F8C6-4039-8B4D-E92C4BB47732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4" name="矩形 373">
                <a:extLst>
                  <a:ext uri="{FF2B5EF4-FFF2-40B4-BE49-F238E27FC236}">
                    <a16:creationId xmlns:a16="http://schemas.microsoft.com/office/drawing/2014/main" id="{8568B9AB-C53E-4586-9A23-F238EDB8E651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52" name="组合 351">
              <a:extLst>
                <a:ext uri="{FF2B5EF4-FFF2-40B4-BE49-F238E27FC236}">
                  <a16:creationId xmlns:a16="http://schemas.microsoft.com/office/drawing/2014/main" id="{D2406E25-8672-4161-A9B7-EE59AA6F514B}"/>
                </a:ext>
              </a:extLst>
            </p:cNvPr>
            <p:cNvGrpSpPr/>
            <p:nvPr/>
          </p:nvGrpSpPr>
          <p:grpSpPr>
            <a:xfrm>
              <a:off x="1366012" y="1256284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365" name="矩形 364">
                <a:extLst>
                  <a:ext uri="{FF2B5EF4-FFF2-40B4-BE49-F238E27FC236}">
                    <a16:creationId xmlns:a16="http://schemas.microsoft.com/office/drawing/2014/main" id="{B8D6601C-D960-4086-AD6C-9B136DDE7B68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矩形 365">
                <a:extLst>
                  <a:ext uri="{FF2B5EF4-FFF2-40B4-BE49-F238E27FC236}">
                    <a16:creationId xmlns:a16="http://schemas.microsoft.com/office/drawing/2014/main" id="{3C940E14-A03E-4425-B38B-05864D33792D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7" name="矩形 366">
                <a:extLst>
                  <a:ext uri="{FF2B5EF4-FFF2-40B4-BE49-F238E27FC236}">
                    <a16:creationId xmlns:a16="http://schemas.microsoft.com/office/drawing/2014/main" id="{9586B238-E84A-483F-A5DD-131652409450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矩形 367">
                <a:extLst>
                  <a:ext uri="{FF2B5EF4-FFF2-40B4-BE49-F238E27FC236}">
                    <a16:creationId xmlns:a16="http://schemas.microsoft.com/office/drawing/2014/main" id="{3A5CA79B-4195-4FCF-AE26-71CEA13F4C52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矩形 368">
                <a:extLst>
                  <a:ext uri="{FF2B5EF4-FFF2-40B4-BE49-F238E27FC236}">
                    <a16:creationId xmlns:a16="http://schemas.microsoft.com/office/drawing/2014/main" id="{B17D147D-7052-4B8B-B460-B7929EBA5C9B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3" name="组合 352">
              <a:extLst>
                <a:ext uri="{FF2B5EF4-FFF2-40B4-BE49-F238E27FC236}">
                  <a16:creationId xmlns:a16="http://schemas.microsoft.com/office/drawing/2014/main" id="{236E61F9-6F01-4F6C-B916-6E1EECB3449E}"/>
                </a:ext>
              </a:extLst>
            </p:cNvPr>
            <p:cNvGrpSpPr/>
            <p:nvPr/>
          </p:nvGrpSpPr>
          <p:grpSpPr>
            <a:xfrm>
              <a:off x="1366012" y="150768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360" name="矩形 359">
                <a:extLst>
                  <a:ext uri="{FF2B5EF4-FFF2-40B4-BE49-F238E27FC236}">
                    <a16:creationId xmlns:a16="http://schemas.microsoft.com/office/drawing/2014/main" id="{C71C6391-5F21-4347-B056-C8DF7DBDF93C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1" name="矩形 360">
                <a:extLst>
                  <a:ext uri="{FF2B5EF4-FFF2-40B4-BE49-F238E27FC236}">
                    <a16:creationId xmlns:a16="http://schemas.microsoft.com/office/drawing/2014/main" id="{C95A3264-FAD3-4153-AB64-741960958CCF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2" name="矩形 361">
                <a:extLst>
                  <a:ext uri="{FF2B5EF4-FFF2-40B4-BE49-F238E27FC236}">
                    <a16:creationId xmlns:a16="http://schemas.microsoft.com/office/drawing/2014/main" id="{FCEB427C-CC7C-4E09-8CF3-E17D91B98912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矩形 362">
                <a:extLst>
                  <a:ext uri="{FF2B5EF4-FFF2-40B4-BE49-F238E27FC236}">
                    <a16:creationId xmlns:a16="http://schemas.microsoft.com/office/drawing/2014/main" id="{4EDC5B2B-0839-4AF0-8038-47304D7C20EA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矩形 363">
                <a:extLst>
                  <a:ext uri="{FF2B5EF4-FFF2-40B4-BE49-F238E27FC236}">
                    <a16:creationId xmlns:a16="http://schemas.microsoft.com/office/drawing/2014/main" id="{4303EAC2-03F3-4361-B71A-39BFE765FFAE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4" name="组合 353">
              <a:extLst>
                <a:ext uri="{FF2B5EF4-FFF2-40B4-BE49-F238E27FC236}">
                  <a16:creationId xmlns:a16="http://schemas.microsoft.com/office/drawing/2014/main" id="{DC9C5833-B45B-4B56-AEFD-7FE1042D96CF}"/>
                </a:ext>
              </a:extLst>
            </p:cNvPr>
            <p:cNvGrpSpPr/>
            <p:nvPr/>
          </p:nvGrpSpPr>
          <p:grpSpPr>
            <a:xfrm>
              <a:off x="1366012" y="1766893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355" name="矩形 354">
                <a:extLst>
                  <a:ext uri="{FF2B5EF4-FFF2-40B4-BE49-F238E27FC236}">
                    <a16:creationId xmlns:a16="http://schemas.microsoft.com/office/drawing/2014/main" id="{1976D876-2F82-47BA-8543-62695EE421CB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矩形 355">
                <a:extLst>
                  <a:ext uri="{FF2B5EF4-FFF2-40B4-BE49-F238E27FC236}">
                    <a16:creationId xmlns:a16="http://schemas.microsoft.com/office/drawing/2014/main" id="{3D6030B4-AD51-4F49-A5BB-82342EE8F36D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7" name="矩形 356">
                <a:extLst>
                  <a:ext uri="{FF2B5EF4-FFF2-40B4-BE49-F238E27FC236}">
                    <a16:creationId xmlns:a16="http://schemas.microsoft.com/office/drawing/2014/main" id="{AF393E46-62BC-4C75-A361-8692FA507566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8" name="矩形 357">
                <a:extLst>
                  <a:ext uri="{FF2B5EF4-FFF2-40B4-BE49-F238E27FC236}">
                    <a16:creationId xmlns:a16="http://schemas.microsoft.com/office/drawing/2014/main" id="{64E43618-F485-4B67-87DC-9F7FA6AD75D2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矩形 358">
                <a:extLst>
                  <a:ext uri="{FF2B5EF4-FFF2-40B4-BE49-F238E27FC236}">
                    <a16:creationId xmlns:a16="http://schemas.microsoft.com/office/drawing/2014/main" id="{1BCC4B0D-B641-4F55-AFBB-1FCADAE8BA73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11" name="组合 410">
            <a:extLst>
              <a:ext uri="{FF2B5EF4-FFF2-40B4-BE49-F238E27FC236}">
                <a16:creationId xmlns:a16="http://schemas.microsoft.com/office/drawing/2014/main" id="{141E2A04-3298-4152-A675-861184781A98}"/>
              </a:ext>
            </a:extLst>
          </p:cNvPr>
          <p:cNvGrpSpPr/>
          <p:nvPr/>
        </p:nvGrpSpPr>
        <p:grpSpPr>
          <a:xfrm>
            <a:off x="541661" y="2633031"/>
            <a:ext cx="206483" cy="206410"/>
            <a:chOff x="1366012" y="744792"/>
            <a:chExt cx="1278196" cy="1277742"/>
          </a:xfrm>
        </p:grpSpPr>
        <p:grpSp>
          <p:nvGrpSpPr>
            <p:cNvPr id="412" name="组合 411">
              <a:extLst>
                <a:ext uri="{FF2B5EF4-FFF2-40B4-BE49-F238E27FC236}">
                  <a16:creationId xmlns:a16="http://schemas.microsoft.com/office/drawing/2014/main" id="{91BFDC2E-1914-49F3-AFF4-22B6B1D76A52}"/>
                </a:ext>
              </a:extLst>
            </p:cNvPr>
            <p:cNvGrpSpPr/>
            <p:nvPr/>
          </p:nvGrpSpPr>
          <p:grpSpPr>
            <a:xfrm>
              <a:off x="1366013" y="744792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437" name="矩形 436">
                <a:extLst>
                  <a:ext uri="{FF2B5EF4-FFF2-40B4-BE49-F238E27FC236}">
                    <a16:creationId xmlns:a16="http://schemas.microsoft.com/office/drawing/2014/main" id="{B78BD1ED-FA37-47DE-9343-5F5D978F031F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8" name="矩形 437">
                <a:extLst>
                  <a:ext uri="{FF2B5EF4-FFF2-40B4-BE49-F238E27FC236}">
                    <a16:creationId xmlns:a16="http://schemas.microsoft.com/office/drawing/2014/main" id="{F10579C6-2624-4458-AD96-FEB1C5B5DEB2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9" name="矩形 438">
                <a:extLst>
                  <a:ext uri="{FF2B5EF4-FFF2-40B4-BE49-F238E27FC236}">
                    <a16:creationId xmlns:a16="http://schemas.microsoft.com/office/drawing/2014/main" id="{08C64227-2555-49E7-A276-01B27D9FC616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0" name="矩形 439">
                <a:extLst>
                  <a:ext uri="{FF2B5EF4-FFF2-40B4-BE49-F238E27FC236}">
                    <a16:creationId xmlns:a16="http://schemas.microsoft.com/office/drawing/2014/main" id="{15CA7E12-D0F4-4262-8A23-899923860B02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1" name="矩形 440">
                <a:extLst>
                  <a:ext uri="{FF2B5EF4-FFF2-40B4-BE49-F238E27FC236}">
                    <a16:creationId xmlns:a16="http://schemas.microsoft.com/office/drawing/2014/main" id="{9DF16DF5-AC0F-4BB7-A518-FDCFABD4F22F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3" name="组合 412">
              <a:extLst>
                <a:ext uri="{FF2B5EF4-FFF2-40B4-BE49-F238E27FC236}">
                  <a16:creationId xmlns:a16="http://schemas.microsoft.com/office/drawing/2014/main" id="{381E7B9B-7B24-4DCD-95EC-B328E961E6EA}"/>
                </a:ext>
              </a:extLst>
            </p:cNvPr>
            <p:cNvGrpSpPr/>
            <p:nvPr/>
          </p:nvGrpSpPr>
          <p:grpSpPr>
            <a:xfrm>
              <a:off x="1366012" y="99707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2F7B8938-2789-4FC9-A099-345E8CFDB941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91AD3ECD-4CE4-4E4D-8EDE-F7077A7B4460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4" name="矩形 433">
                <a:extLst>
                  <a:ext uri="{FF2B5EF4-FFF2-40B4-BE49-F238E27FC236}">
                    <a16:creationId xmlns:a16="http://schemas.microsoft.com/office/drawing/2014/main" id="{D01CAA5A-267A-431A-9D3B-458DEFA803B6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5" name="矩形 434">
                <a:extLst>
                  <a:ext uri="{FF2B5EF4-FFF2-40B4-BE49-F238E27FC236}">
                    <a16:creationId xmlns:a16="http://schemas.microsoft.com/office/drawing/2014/main" id="{B5A557E3-3DC3-4C60-B844-88A3C83669FE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6" name="矩形 435">
                <a:extLst>
                  <a:ext uri="{FF2B5EF4-FFF2-40B4-BE49-F238E27FC236}">
                    <a16:creationId xmlns:a16="http://schemas.microsoft.com/office/drawing/2014/main" id="{3EDB12F7-2B37-47EE-9868-A449D9F85EC5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414" name="组合 413">
              <a:extLst>
                <a:ext uri="{FF2B5EF4-FFF2-40B4-BE49-F238E27FC236}">
                  <a16:creationId xmlns:a16="http://schemas.microsoft.com/office/drawing/2014/main" id="{23848011-F99C-4AED-B5EC-ABAE572A5940}"/>
                </a:ext>
              </a:extLst>
            </p:cNvPr>
            <p:cNvGrpSpPr/>
            <p:nvPr/>
          </p:nvGrpSpPr>
          <p:grpSpPr>
            <a:xfrm>
              <a:off x="1366012" y="1256284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427" name="矩形 426">
                <a:extLst>
                  <a:ext uri="{FF2B5EF4-FFF2-40B4-BE49-F238E27FC236}">
                    <a16:creationId xmlns:a16="http://schemas.microsoft.com/office/drawing/2014/main" id="{7B68CC27-6254-4E48-ACB8-5F2D7CBAFF40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DA2B2484-5739-475A-9BC8-150691E0E817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9" name="矩形 428">
                <a:extLst>
                  <a:ext uri="{FF2B5EF4-FFF2-40B4-BE49-F238E27FC236}">
                    <a16:creationId xmlns:a16="http://schemas.microsoft.com/office/drawing/2014/main" id="{5C413BA6-C25D-4A1B-9C49-4FBE1A4F9C88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FC73D9D9-16C9-4006-B300-9571AAF0A388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1" name="矩形 430">
                <a:extLst>
                  <a:ext uri="{FF2B5EF4-FFF2-40B4-BE49-F238E27FC236}">
                    <a16:creationId xmlns:a16="http://schemas.microsoft.com/office/drawing/2014/main" id="{B537BD62-05AA-46A1-B9C9-9EF5C78D5248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5" name="组合 414">
              <a:extLst>
                <a:ext uri="{FF2B5EF4-FFF2-40B4-BE49-F238E27FC236}">
                  <a16:creationId xmlns:a16="http://schemas.microsoft.com/office/drawing/2014/main" id="{69889045-A216-47AA-A60C-1E91A9DAF4B3}"/>
                </a:ext>
              </a:extLst>
            </p:cNvPr>
            <p:cNvGrpSpPr/>
            <p:nvPr/>
          </p:nvGrpSpPr>
          <p:grpSpPr>
            <a:xfrm>
              <a:off x="1366012" y="150768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422" name="矩形 421">
                <a:extLst>
                  <a:ext uri="{FF2B5EF4-FFF2-40B4-BE49-F238E27FC236}">
                    <a16:creationId xmlns:a16="http://schemas.microsoft.com/office/drawing/2014/main" id="{431ED098-2ADE-4057-9E2C-DB6BCA8AE15F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3" name="矩形 422">
                <a:extLst>
                  <a:ext uri="{FF2B5EF4-FFF2-40B4-BE49-F238E27FC236}">
                    <a16:creationId xmlns:a16="http://schemas.microsoft.com/office/drawing/2014/main" id="{9BCE6392-D180-4127-B895-E5E0BC25E76F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4" name="矩形 423">
                <a:extLst>
                  <a:ext uri="{FF2B5EF4-FFF2-40B4-BE49-F238E27FC236}">
                    <a16:creationId xmlns:a16="http://schemas.microsoft.com/office/drawing/2014/main" id="{3CC15A52-AB72-439A-B908-EC6FF3160FC9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5" name="矩形 424">
                <a:extLst>
                  <a:ext uri="{FF2B5EF4-FFF2-40B4-BE49-F238E27FC236}">
                    <a16:creationId xmlns:a16="http://schemas.microsoft.com/office/drawing/2014/main" id="{DCFE829B-94F2-4652-940D-F8638519B28B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" name="矩形 425">
                <a:extLst>
                  <a:ext uri="{FF2B5EF4-FFF2-40B4-BE49-F238E27FC236}">
                    <a16:creationId xmlns:a16="http://schemas.microsoft.com/office/drawing/2014/main" id="{2EB856A0-6FF9-4FC1-AC3F-150D25DD8BDD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6" name="组合 415">
              <a:extLst>
                <a:ext uri="{FF2B5EF4-FFF2-40B4-BE49-F238E27FC236}">
                  <a16:creationId xmlns:a16="http://schemas.microsoft.com/office/drawing/2014/main" id="{33D57B70-D7CB-4455-9A65-35FEA771A2B2}"/>
                </a:ext>
              </a:extLst>
            </p:cNvPr>
            <p:cNvGrpSpPr/>
            <p:nvPr/>
          </p:nvGrpSpPr>
          <p:grpSpPr>
            <a:xfrm>
              <a:off x="1366012" y="1766893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417" name="矩形 416">
                <a:extLst>
                  <a:ext uri="{FF2B5EF4-FFF2-40B4-BE49-F238E27FC236}">
                    <a16:creationId xmlns:a16="http://schemas.microsoft.com/office/drawing/2014/main" id="{CF9307ED-DFE9-4B0F-9F16-4350EDA7F878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8" name="矩形 417">
                <a:extLst>
                  <a:ext uri="{FF2B5EF4-FFF2-40B4-BE49-F238E27FC236}">
                    <a16:creationId xmlns:a16="http://schemas.microsoft.com/office/drawing/2014/main" id="{446361E7-9977-4DBB-ACC8-DFEE96074B4F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9" name="矩形 418">
                <a:extLst>
                  <a:ext uri="{FF2B5EF4-FFF2-40B4-BE49-F238E27FC236}">
                    <a16:creationId xmlns:a16="http://schemas.microsoft.com/office/drawing/2014/main" id="{28450AAA-190E-4FF5-882A-CD95DCC16226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0" name="矩形 419">
                <a:extLst>
                  <a:ext uri="{FF2B5EF4-FFF2-40B4-BE49-F238E27FC236}">
                    <a16:creationId xmlns:a16="http://schemas.microsoft.com/office/drawing/2014/main" id="{E2AF4CB3-306A-4095-8F8A-F0C8239D0D0E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1" name="矩形 420">
                <a:extLst>
                  <a:ext uri="{FF2B5EF4-FFF2-40B4-BE49-F238E27FC236}">
                    <a16:creationId xmlns:a16="http://schemas.microsoft.com/office/drawing/2014/main" id="{F4994B3A-A8BA-46CA-B7BA-958D9481D1B4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42" name="文本框 441">
            <a:extLst>
              <a:ext uri="{FF2B5EF4-FFF2-40B4-BE49-F238E27FC236}">
                <a16:creationId xmlns:a16="http://schemas.microsoft.com/office/drawing/2014/main" id="{9D735FC6-5CEF-4B52-B865-D8DF584D2DFD}"/>
              </a:ext>
            </a:extLst>
          </p:cNvPr>
          <p:cNvSpPr txBox="1"/>
          <p:nvPr/>
        </p:nvSpPr>
        <p:spPr>
          <a:xfrm>
            <a:off x="716703" y="1580774"/>
            <a:ext cx="31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+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43" name="文本框 442">
            <a:extLst>
              <a:ext uri="{FF2B5EF4-FFF2-40B4-BE49-F238E27FC236}">
                <a16:creationId xmlns:a16="http://schemas.microsoft.com/office/drawing/2014/main" id="{55C58910-6804-44FE-8CDA-8BF030DC032C}"/>
              </a:ext>
            </a:extLst>
          </p:cNvPr>
          <p:cNvSpPr txBox="1"/>
          <p:nvPr/>
        </p:nvSpPr>
        <p:spPr>
          <a:xfrm>
            <a:off x="716703" y="1876688"/>
            <a:ext cx="31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+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44" name="文本框 443">
            <a:extLst>
              <a:ext uri="{FF2B5EF4-FFF2-40B4-BE49-F238E27FC236}">
                <a16:creationId xmlns:a16="http://schemas.microsoft.com/office/drawing/2014/main" id="{4288B455-9F2A-450B-BF15-980940CC9753}"/>
              </a:ext>
            </a:extLst>
          </p:cNvPr>
          <p:cNvSpPr txBox="1"/>
          <p:nvPr/>
        </p:nvSpPr>
        <p:spPr>
          <a:xfrm>
            <a:off x="709911" y="2541980"/>
            <a:ext cx="32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+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45" name="文本框 444">
            <a:extLst>
              <a:ext uri="{FF2B5EF4-FFF2-40B4-BE49-F238E27FC236}">
                <a16:creationId xmlns:a16="http://schemas.microsoft.com/office/drawing/2014/main" id="{1E9F4452-BAF9-4BA6-92D9-9AE783BCD162}"/>
              </a:ext>
            </a:extLst>
          </p:cNvPr>
          <p:cNvSpPr txBox="1"/>
          <p:nvPr/>
        </p:nvSpPr>
        <p:spPr>
          <a:xfrm>
            <a:off x="716702" y="2148190"/>
            <a:ext cx="31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-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46" name="文本框 445">
            <a:extLst>
              <a:ext uri="{FF2B5EF4-FFF2-40B4-BE49-F238E27FC236}">
                <a16:creationId xmlns:a16="http://schemas.microsoft.com/office/drawing/2014/main" id="{44D9A255-42A6-4AE3-BF38-0E1EDAA0C858}"/>
              </a:ext>
            </a:extLst>
          </p:cNvPr>
          <p:cNvSpPr txBox="1"/>
          <p:nvPr/>
        </p:nvSpPr>
        <p:spPr>
          <a:xfrm>
            <a:off x="527538" y="2362003"/>
            <a:ext cx="37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47" name="文本框 446">
            <a:extLst>
              <a:ext uri="{FF2B5EF4-FFF2-40B4-BE49-F238E27FC236}">
                <a16:creationId xmlns:a16="http://schemas.microsoft.com/office/drawing/2014/main" id="{E3B1C075-839D-42B4-AB76-7E8ED5D942D0}"/>
              </a:ext>
            </a:extLst>
          </p:cNvPr>
          <p:cNvSpPr txBox="1"/>
          <p:nvPr/>
        </p:nvSpPr>
        <p:spPr>
          <a:xfrm>
            <a:off x="2044602" y="2895250"/>
            <a:ext cx="373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</a:t>
            </a:r>
            <a:endParaRPr lang="zh-CN" altLang="en-US" sz="3200" dirty="0"/>
          </a:p>
        </p:txBody>
      </p:sp>
      <p:cxnSp>
        <p:nvCxnSpPr>
          <p:cNvPr id="449" name="直接箭头连接符 448">
            <a:extLst>
              <a:ext uri="{FF2B5EF4-FFF2-40B4-BE49-F238E27FC236}">
                <a16:creationId xmlns:a16="http://schemas.microsoft.com/office/drawing/2014/main" id="{1BDF93FD-AAD3-4F47-97FB-0A35F0FFD157}"/>
              </a:ext>
            </a:extLst>
          </p:cNvPr>
          <p:cNvCxnSpPr>
            <a:stCxn id="442" idx="3"/>
            <a:endCxn id="211" idx="1"/>
          </p:cNvCxnSpPr>
          <p:nvPr/>
        </p:nvCxnSpPr>
        <p:spPr>
          <a:xfrm flipV="1">
            <a:off x="1028431" y="799079"/>
            <a:ext cx="912540" cy="96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箭头连接符 449">
            <a:extLst>
              <a:ext uri="{FF2B5EF4-FFF2-40B4-BE49-F238E27FC236}">
                <a16:creationId xmlns:a16="http://schemas.microsoft.com/office/drawing/2014/main" id="{7946236D-41AD-476B-A483-5907E2C4C7C2}"/>
              </a:ext>
            </a:extLst>
          </p:cNvPr>
          <p:cNvCxnSpPr>
            <a:cxnSpLocks/>
            <a:stCxn id="443" idx="3"/>
            <a:endCxn id="242" idx="1"/>
          </p:cNvCxnSpPr>
          <p:nvPr/>
        </p:nvCxnSpPr>
        <p:spPr>
          <a:xfrm flipV="1">
            <a:off x="1028431" y="1608101"/>
            <a:ext cx="912540" cy="453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箭头连接符 450">
            <a:extLst>
              <a:ext uri="{FF2B5EF4-FFF2-40B4-BE49-F238E27FC236}">
                <a16:creationId xmlns:a16="http://schemas.microsoft.com/office/drawing/2014/main" id="{3DD54DF7-86CF-46B5-B8A2-389C20F81AF9}"/>
              </a:ext>
            </a:extLst>
          </p:cNvPr>
          <p:cNvCxnSpPr>
            <a:cxnSpLocks/>
            <a:stCxn id="445" idx="3"/>
            <a:endCxn id="180" idx="1"/>
          </p:cNvCxnSpPr>
          <p:nvPr/>
        </p:nvCxnSpPr>
        <p:spPr>
          <a:xfrm>
            <a:off x="1028430" y="2332856"/>
            <a:ext cx="912539" cy="8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接箭头连接符 451">
            <a:extLst>
              <a:ext uri="{FF2B5EF4-FFF2-40B4-BE49-F238E27FC236}">
                <a16:creationId xmlns:a16="http://schemas.microsoft.com/office/drawing/2014/main" id="{77BCBEEF-94B3-4630-9A5C-63CB9C78BC5C}"/>
              </a:ext>
            </a:extLst>
          </p:cNvPr>
          <p:cNvCxnSpPr>
            <a:cxnSpLocks/>
            <a:stCxn id="444" idx="3"/>
            <a:endCxn id="149" idx="1"/>
          </p:cNvCxnSpPr>
          <p:nvPr/>
        </p:nvCxnSpPr>
        <p:spPr>
          <a:xfrm>
            <a:off x="1038557" y="2726646"/>
            <a:ext cx="902412" cy="1228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9" name="组合 458">
            <a:extLst>
              <a:ext uri="{FF2B5EF4-FFF2-40B4-BE49-F238E27FC236}">
                <a16:creationId xmlns:a16="http://schemas.microsoft.com/office/drawing/2014/main" id="{95028F5E-270C-4931-977B-71D7B772F5BB}"/>
              </a:ext>
            </a:extLst>
          </p:cNvPr>
          <p:cNvGrpSpPr/>
          <p:nvPr/>
        </p:nvGrpSpPr>
        <p:grpSpPr>
          <a:xfrm>
            <a:off x="4003421" y="488130"/>
            <a:ext cx="622115" cy="621894"/>
            <a:chOff x="1366012" y="744792"/>
            <a:chExt cx="1278196" cy="1277742"/>
          </a:xfrm>
        </p:grpSpPr>
        <p:grpSp>
          <p:nvGrpSpPr>
            <p:cNvPr id="460" name="组合 459">
              <a:extLst>
                <a:ext uri="{FF2B5EF4-FFF2-40B4-BE49-F238E27FC236}">
                  <a16:creationId xmlns:a16="http://schemas.microsoft.com/office/drawing/2014/main" id="{7605FC84-866D-4BEA-8D68-69F1DB846B0F}"/>
                </a:ext>
              </a:extLst>
            </p:cNvPr>
            <p:cNvGrpSpPr/>
            <p:nvPr/>
          </p:nvGrpSpPr>
          <p:grpSpPr>
            <a:xfrm>
              <a:off x="1366013" y="744792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485" name="矩形 484">
                <a:extLst>
                  <a:ext uri="{FF2B5EF4-FFF2-40B4-BE49-F238E27FC236}">
                    <a16:creationId xmlns:a16="http://schemas.microsoft.com/office/drawing/2014/main" id="{D2CDB43F-CA9B-41CC-BE05-B7D28D445EDB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86" name="矩形 485">
                <a:extLst>
                  <a:ext uri="{FF2B5EF4-FFF2-40B4-BE49-F238E27FC236}">
                    <a16:creationId xmlns:a16="http://schemas.microsoft.com/office/drawing/2014/main" id="{16273C7F-B9F1-43B7-ABCF-C4AD748BFFB8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87" name="矩形 486">
                <a:extLst>
                  <a:ext uri="{FF2B5EF4-FFF2-40B4-BE49-F238E27FC236}">
                    <a16:creationId xmlns:a16="http://schemas.microsoft.com/office/drawing/2014/main" id="{75BCC8AF-5235-4139-8FA5-930F5846B2C4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88" name="矩形 487">
                <a:extLst>
                  <a:ext uri="{FF2B5EF4-FFF2-40B4-BE49-F238E27FC236}">
                    <a16:creationId xmlns:a16="http://schemas.microsoft.com/office/drawing/2014/main" id="{F96226D4-D339-408B-8FC2-AA5CF7839EE2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89" name="矩形 488">
                <a:extLst>
                  <a:ext uri="{FF2B5EF4-FFF2-40B4-BE49-F238E27FC236}">
                    <a16:creationId xmlns:a16="http://schemas.microsoft.com/office/drawing/2014/main" id="{1AFE2CDD-2701-4F0C-945A-744A0E0FADED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61" name="组合 460">
              <a:extLst>
                <a:ext uri="{FF2B5EF4-FFF2-40B4-BE49-F238E27FC236}">
                  <a16:creationId xmlns:a16="http://schemas.microsoft.com/office/drawing/2014/main" id="{F182B9A5-65DD-4374-9E8C-99D2BAA463B7}"/>
                </a:ext>
              </a:extLst>
            </p:cNvPr>
            <p:cNvGrpSpPr/>
            <p:nvPr/>
          </p:nvGrpSpPr>
          <p:grpSpPr>
            <a:xfrm>
              <a:off x="1366012" y="99707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480" name="矩形 479">
                <a:extLst>
                  <a:ext uri="{FF2B5EF4-FFF2-40B4-BE49-F238E27FC236}">
                    <a16:creationId xmlns:a16="http://schemas.microsoft.com/office/drawing/2014/main" id="{2CD45D5D-A3E7-4EB0-8632-4833DC3F7B0F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81" name="矩形 480">
                <a:extLst>
                  <a:ext uri="{FF2B5EF4-FFF2-40B4-BE49-F238E27FC236}">
                    <a16:creationId xmlns:a16="http://schemas.microsoft.com/office/drawing/2014/main" id="{DE886E0E-83A0-4EBE-9B8D-90C2B366A6B8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82" name="矩形 481">
                <a:extLst>
                  <a:ext uri="{FF2B5EF4-FFF2-40B4-BE49-F238E27FC236}">
                    <a16:creationId xmlns:a16="http://schemas.microsoft.com/office/drawing/2014/main" id="{15E6A8E3-66EF-4FAB-B9ED-263BF021D20B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83" name="矩形 482">
                <a:extLst>
                  <a:ext uri="{FF2B5EF4-FFF2-40B4-BE49-F238E27FC236}">
                    <a16:creationId xmlns:a16="http://schemas.microsoft.com/office/drawing/2014/main" id="{6F67E225-324C-4551-9103-B8B64945F51F}"/>
                  </a:ext>
                </a:extLst>
              </p:cNvPr>
              <p:cNvSpPr/>
              <p:nvPr/>
            </p:nvSpPr>
            <p:spPr>
              <a:xfrm>
                <a:off x="2132926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84" name="矩形 483">
                <a:extLst>
                  <a:ext uri="{FF2B5EF4-FFF2-40B4-BE49-F238E27FC236}">
                    <a16:creationId xmlns:a16="http://schemas.microsoft.com/office/drawing/2014/main" id="{BE243398-3086-4835-818E-FBE72CF72416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62" name="组合 461">
              <a:extLst>
                <a:ext uri="{FF2B5EF4-FFF2-40B4-BE49-F238E27FC236}">
                  <a16:creationId xmlns:a16="http://schemas.microsoft.com/office/drawing/2014/main" id="{6E8B74B7-30EF-4DDF-888E-D430A46D1C41}"/>
                </a:ext>
              </a:extLst>
            </p:cNvPr>
            <p:cNvGrpSpPr/>
            <p:nvPr/>
          </p:nvGrpSpPr>
          <p:grpSpPr>
            <a:xfrm>
              <a:off x="1366012" y="1256284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475" name="矩形 474">
                <a:extLst>
                  <a:ext uri="{FF2B5EF4-FFF2-40B4-BE49-F238E27FC236}">
                    <a16:creationId xmlns:a16="http://schemas.microsoft.com/office/drawing/2014/main" id="{5CAFF1CB-AC18-40B8-A8A6-EC1FD434AC87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76" name="矩形 475">
                <a:extLst>
                  <a:ext uri="{FF2B5EF4-FFF2-40B4-BE49-F238E27FC236}">
                    <a16:creationId xmlns:a16="http://schemas.microsoft.com/office/drawing/2014/main" id="{44EC9829-417A-406C-A561-651239759AE2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77" name="矩形 476">
                <a:extLst>
                  <a:ext uri="{FF2B5EF4-FFF2-40B4-BE49-F238E27FC236}">
                    <a16:creationId xmlns:a16="http://schemas.microsoft.com/office/drawing/2014/main" id="{3FC1E7DB-DFD4-4E4A-9223-43C11C704DF0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78" name="矩形 477">
                <a:extLst>
                  <a:ext uri="{FF2B5EF4-FFF2-40B4-BE49-F238E27FC236}">
                    <a16:creationId xmlns:a16="http://schemas.microsoft.com/office/drawing/2014/main" id="{CA028419-523B-4D89-B6D3-6464BE486418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79" name="矩形 478">
                <a:extLst>
                  <a:ext uri="{FF2B5EF4-FFF2-40B4-BE49-F238E27FC236}">
                    <a16:creationId xmlns:a16="http://schemas.microsoft.com/office/drawing/2014/main" id="{383640DA-2A2B-4D9F-9DA5-D24E67CE0409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63" name="组合 462">
              <a:extLst>
                <a:ext uri="{FF2B5EF4-FFF2-40B4-BE49-F238E27FC236}">
                  <a16:creationId xmlns:a16="http://schemas.microsoft.com/office/drawing/2014/main" id="{6057BC95-3138-4F4B-94AB-887B388AF4C2}"/>
                </a:ext>
              </a:extLst>
            </p:cNvPr>
            <p:cNvGrpSpPr/>
            <p:nvPr/>
          </p:nvGrpSpPr>
          <p:grpSpPr>
            <a:xfrm>
              <a:off x="1366012" y="150768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470" name="矩形 469">
                <a:extLst>
                  <a:ext uri="{FF2B5EF4-FFF2-40B4-BE49-F238E27FC236}">
                    <a16:creationId xmlns:a16="http://schemas.microsoft.com/office/drawing/2014/main" id="{560F1FCA-125F-4B8B-99F1-29830316E4D5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71" name="矩形 470">
                <a:extLst>
                  <a:ext uri="{FF2B5EF4-FFF2-40B4-BE49-F238E27FC236}">
                    <a16:creationId xmlns:a16="http://schemas.microsoft.com/office/drawing/2014/main" id="{751FE7AE-4829-47E5-96F0-6BCEC6D5D6CB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72" name="矩形 471">
                <a:extLst>
                  <a:ext uri="{FF2B5EF4-FFF2-40B4-BE49-F238E27FC236}">
                    <a16:creationId xmlns:a16="http://schemas.microsoft.com/office/drawing/2014/main" id="{B0743007-64F8-4914-8A30-1FD5A96E0845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73" name="矩形 472">
                <a:extLst>
                  <a:ext uri="{FF2B5EF4-FFF2-40B4-BE49-F238E27FC236}">
                    <a16:creationId xmlns:a16="http://schemas.microsoft.com/office/drawing/2014/main" id="{994BB238-708E-4714-8160-18C96F731D2D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74" name="矩形 473">
                <a:extLst>
                  <a:ext uri="{FF2B5EF4-FFF2-40B4-BE49-F238E27FC236}">
                    <a16:creationId xmlns:a16="http://schemas.microsoft.com/office/drawing/2014/main" id="{04F75B43-8EA5-463C-8967-E6BE928D2374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64" name="组合 463">
              <a:extLst>
                <a:ext uri="{FF2B5EF4-FFF2-40B4-BE49-F238E27FC236}">
                  <a16:creationId xmlns:a16="http://schemas.microsoft.com/office/drawing/2014/main" id="{80BF20EF-8313-45B4-815A-64A9239178E6}"/>
                </a:ext>
              </a:extLst>
            </p:cNvPr>
            <p:cNvGrpSpPr/>
            <p:nvPr/>
          </p:nvGrpSpPr>
          <p:grpSpPr>
            <a:xfrm>
              <a:off x="1366012" y="1766893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465" name="矩形 464">
                <a:extLst>
                  <a:ext uri="{FF2B5EF4-FFF2-40B4-BE49-F238E27FC236}">
                    <a16:creationId xmlns:a16="http://schemas.microsoft.com/office/drawing/2014/main" id="{98522036-47AD-4DA1-9AD5-F8A1AFC4A0B8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66" name="矩形 465">
                <a:extLst>
                  <a:ext uri="{FF2B5EF4-FFF2-40B4-BE49-F238E27FC236}">
                    <a16:creationId xmlns:a16="http://schemas.microsoft.com/office/drawing/2014/main" id="{9D4FBF24-B1ED-4DB1-9EF1-85C21669852B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67" name="矩形 466">
                <a:extLst>
                  <a:ext uri="{FF2B5EF4-FFF2-40B4-BE49-F238E27FC236}">
                    <a16:creationId xmlns:a16="http://schemas.microsoft.com/office/drawing/2014/main" id="{CEBD227D-576A-4A6C-A32E-F44EF570788E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68" name="矩形 467">
                <a:extLst>
                  <a:ext uri="{FF2B5EF4-FFF2-40B4-BE49-F238E27FC236}">
                    <a16:creationId xmlns:a16="http://schemas.microsoft.com/office/drawing/2014/main" id="{C3460CA5-E8D7-452B-9373-558740372D69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69" name="矩形 468">
                <a:extLst>
                  <a:ext uri="{FF2B5EF4-FFF2-40B4-BE49-F238E27FC236}">
                    <a16:creationId xmlns:a16="http://schemas.microsoft.com/office/drawing/2014/main" id="{B29AEA27-21BC-4C12-A4D0-73778B7A291E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490" name="组合 489">
            <a:extLst>
              <a:ext uri="{FF2B5EF4-FFF2-40B4-BE49-F238E27FC236}">
                <a16:creationId xmlns:a16="http://schemas.microsoft.com/office/drawing/2014/main" id="{6DAF2980-BEC6-400A-B649-993CF83EC54C}"/>
              </a:ext>
            </a:extLst>
          </p:cNvPr>
          <p:cNvGrpSpPr/>
          <p:nvPr/>
        </p:nvGrpSpPr>
        <p:grpSpPr>
          <a:xfrm>
            <a:off x="4003421" y="1282259"/>
            <a:ext cx="622115" cy="621894"/>
            <a:chOff x="1366012" y="744792"/>
            <a:chExt cx="1278196" cy="1277742"/>
          </a:xfrm>
        </p:grpSpPr>
        <p:grpSp>
          <p:nvGrpSpPr>
            <p:cNvPr id="491" name="组合 490">
              <a:extLst>
                <a:ext uri="{FF2B5EF4-FFF2-40B4-BE49-F238E27FC236}">
                  <a16:creationId xmlns:a16="http://schemas.microsoft.com/office/drawing/2014/main" id="{B48A74EF-D67E-480E-89AC-2AE8157607E4}"/>
                </a:ext>
              </a:extLst>
            </p:cNvPr>
            <p:cNvGrpSpPr/>
            <p:nvPr/>
          </p:nvGrpSpPr>
          <p:grpSpPr>
            <a:xfrm>
              <a:off x="1366013" y="744792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516" name="矩形 515">
                <a:extLst>
                  <a:ext uri="{FF2B5EF4-FFF2-40B4-BE49-F238E27FC236}">
                    <a16:creationId xmlns:a16="http://schemas.microsoft.com/office/drawing/2014/main" id="{7F862D9F-1545-438B-B7E7-FF4B3EB72974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17" name="矩形 516">
                <a:extLst>
                  <a:ext uri="{FF2B5EF4-FFF2-40B4-BE49-F238E27FC236}">
                    <a16:creationId xmlns:a16="http://schemas.microsoft.com/office/drawing/2014/main" id="{F5B242B8-DA85-444E-89A8-FFF5854B9D93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18" name="矩形 517">
                <a:extLst>
                  <a:ext uri="{FF2B5EF4-FFF2-40B4-BE49-F238E27FC236}">
                    <a16:creationId xmlns:a16="http://schemas.microsoft.com/office/drawing/2014/main" id="{C8E01227-4242-45C5-B816-97A85CA703E3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19" name="矩形 518">
                <a:extLst>
                  <a:ext uri="{FF2B5EF4-FFF2-40B4-BE49-F238E27FC236}">
                    <a16:creationId xmlns:a16="http://schemas.microsoft.com/office/drawing/2014/main" id="{267D311D-155A-44A9-9952-4EE1D2897881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20" name="矩形 519">
                <a:extLst>
                  <a:ext uri="{FF2B5EF4-FFF2-40B4-BE49-F238E27FC236}">
                    <a16:creationId xmlns:a16="http://schemas.microsoft.com/office/drawing/2014/main" id="{A3B871BF-DC7A-4749-AA50-AF7FEFB9E1A7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92" name="组合 491">
              <a:extLst>
                <a:ext uri="{FF2B5EF4-FFF2-40B4-BE49-F238E27FC236}">
                  <a16:creationId xmlns:a16="http://schemas.microsoft.com/office/drawing/2014/main" id="{0E5FF31C-AB7B-4326-A414-EB152C1A1E00}"/>
                </a:ext>
              </a:extLst>
            </p:cNvPr>
            <p:cNvGrpSpPr/>
            <p:nvPr/>
          </p:nvGrpSpPr>
          <p:grpSpPr>
            <a:xfrm>
              <a:off x="1366012" y="99707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511" name="矩形 510">
                <a:extLst>
                  <a:ext uri="{FF2B5EF4-FFF2-40B4-BE49-F238E27FC236}">
                    <a16:creationId xmlns:a16="http://schemas.microsoft.com/office/drawing/2014/main" id="{51547F1D-CFC5-42F2-9124-3926EA40509F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12" name="矩形 511">
                <a:extLst>
                  <a:ext uri="{FF2B5EF4-FFF2-40B4-BE49-F238E27FC236}">
                    <a16:creationId xmlns:a16="http://schemas.microsoft.com/office/drawing/2014/main" id="{E1206BA6-797B-4A53-9271-77B8B97AC461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13" name="矩形 512">
                <a:extLst>
                  <a:ext uri="{FF2B5EF4-FFF2-40B4-BE49-F238E27FC236}">
                    <a16:creationId xmlns:a16="http://schemas.microsoft.com/office/drawing/2014/main" id="{D96A8540-04A1-4963-BE71-B6AFEF384DDD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14" name="矩形 513">
                <a:extLst>
                  <a:ext uri="{FF2B5EF4-FFF2-40B4-BE49-F238E27FC236}">
                    <a16:creationId xmlns:a16="http://schemas.microsoft.com/office/drawing/2014/main" id="{A4EEFD77-85E3-4ED7-B5AC-D3730BBD34D0}"/>
                  </a:ext>
                </a:extLst>
              </p:cNvPr>
              <p:cNvSpPr/>
              <p:nvPr/>
            </p:nvSpPr>
            <p:spPr>
              <a:xfrm>
                <a:off x="2132926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15" name="矩形 514">
                <a:extLst>
                  <a:ext uri="{FF2B5EF4-FFF2-40B4-BE49-F238E27FC236}">
                    <a16:creationId xmlns:a16="http://schemas.microsoft.com/office/drawing/2014/main" id="{9AB9A94A-84A4-44EA-A47A-D1657D328F28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93" name="组合 492">
              <a:extLst>
                <a:ext uri="{FF2B5EF4-FFF2-40B4-BE49-F238E27FC236}">
                  <a16:creationId xmlns:a16="http://schemas.microsoft.com/office/drawing/2014/main" id="{053CB926-FE6E-42D3-B5BA-AD0C6B04A26E}"/>
                </a:ext>
              </a:extLst>
            </p:cNvPr>
            <p:cNvGrpSpPr/>
            <p:nvPr/>
          </p:nvGrpSpPr>
          <p:grpSpPr>
            <a:xfrm>
              <a:off x="1366012" y="1256284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506" name="矩形 505">
                <a:extLst>
                  <a:ext uri="{FF2B5EF4-FFF2-40B4-BE49-F238E27FC236}">
                    <a16:creationId xmlns:a16="http://schemas.microsoft.com/office/drawing/2014/main" id="{F25DAF35-0863-46EA-BD7D-DB0ACB3D0F8A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07" name="矩形 506">
                <a:extLst>
                  <a:ext uri="{FF2B5EF4-FFF2-40B4-BE49-F238E27FC236}">
                    <a16:creationId xmlns:a16="http://schemas.microsoft.com/office/drawing/2014/main" id="{0DB3930B-DE30-47B7-B7DC-1C218253B0BA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08" name="矩形 507">
                <a:extLst>
                  <a:ext uri="{FF2B5EF4-FFF2-40B4-BE49-F238E27FC236}">
                    <a16:creationId xmlns:a16="http://schemas.microsoft.com/office/drawing/2014/main" id="{D461FC60-393D-4782-B810-722E99063A25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09" name="矩形 508">
                <a:extLst>
                  <a:ext uri="{FF2B5EF4-FFF2-40B4-BE49-F238E27FC236}">
                    <a16:creationId xmlns:a16="http://schemas.microsoft.com/office/drawing/2014/main" id="{67DDEADA-CE84-44FE-8D8A-2A515F98302A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10" name="矩形 509">
                <a:extLst>
                  <a:ext uri="{FF2B5EF4-FFF2-40B4-BE49-F238E27FC236}">
                    <a16:creationId xmlns:a16="http://schemas.microsoft.com/office/drawing/2014/main" id="{1BB2E7E4-BC05-4905-962F-5ADD488CD8FC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94" name="组合 493">
              <a:extLst>
                <a:ext uri="{FF2B5EF4-FFF2-40B4-BE49-F238E27FC236}">
                  <a16:creationId xmlns:a16="http://schemas.microsoft.com/office/drawing/2014/main" id="{3130DA68-2296-44C2-9801-271FE30DD827}"/>
                </a:ext>
              </a:extLst>
            </p:cNvPr>
            <p:cNvGrpSpPr/>
            <p:nvPr/>
          </p:nvGrpSpPr>
          <p:grpSpPr>
            <a:xfrm>
              <a:off x="1366012" y="150768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501" name="矩形 500">
                <a:extLst>
                  <a:ext uri="{FF2B5EF4-FFF2-40B4-BE49-F238E27FC236}">
                    <a16:creationId xmlns:a16="http://schemas.microsoft.com/office/drawing/2014/main" id="{3AC1A189-026E-4855-ADFA-D0A2535327DA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02" name="矩形 501">
                <a:extLst>
                  <a:ext uri="{FF2B5EF4-FFF2-40B4-BE49-F238E27FC236}">
                    <a16:creationId xmlns:a16="http://schemas.microsoft.com/office/drawing/2014/main" id="{5D7F4526-0464-48A0-A686-B950A19AB3DE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03" name="矩形 502">
                <a:extLst>
                  <a:ext uri="{FF2B5EF4-FFF2-40B4-BE49-F238E27FC236}">
                    <a16:creationId xmlns:a16="http://schemas.microsoft.com/office/drawing/2014/main" id="{9B8982AC-4563-4DA3-B04F-9C7228525B56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04" name="矩形 503">
                <a:extLst>
                  <a:ext uri="{FF2B5EF4-FFF2-40B4-BE49-F238E27FC236}">
                    <a16:creationId xmlns:a16="http://schemas.microsoft.com/office/drawing/2014/main" id="{2BBECD43-2636-41B4-B1F8-B0E47DC33A41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05" name="矩形 504">
                <a:extLst>
                  <a:ext uri="{FF2B5EF4-FFF2-40B4-BE49-F238E27FC236}">
                    <a16:creationId xmlns:a16="http://schemas.microsoft.com/office/drawing/2014/main" id="{9DBE08FA-4501-4E40-92EA-135F61F857EE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95" name="组合 494">
              <a:extLst>
                <a:ext uri="{FF2B5EF4-FFF2-40B4-BE49-F238E27FC236}">
                  <a16:creationId xmlns:a16="http://schemas.microsoft.com/office/drawing/2014/main" id="{080E9B24-242C-4C0D-9E8E-08A7183CDBAB}"/>
                </a:ext>
              </a:extLst>
            </p:cNvPr>
            <p:cNvGrpSpPr/>
            <p:nvPr/>
          </p:nvGrpSpPr>
          <p:grpSpPr>
            <a:xfrm>
              <a:off x="1366012" y="1766893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496" name="矩形 495">
                <a:extLst>
                  <a:ext uri="{FF2B5EF4-FFF2-40B4-BE49-F238E27FC236}">
                    <a16:creationId xmlns:a16="http://schemas.microsoft.com/office/drawing/2014/main" id="{ABE578C6-1F7A-4559-8D92-6E3C36622396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97" name="矩形 496">
                <a:extLst>
                  <a:ext uri="{FF2B5EF4-FFF2-40B4-BE49-F238E27FC236}">
                    <a16:creationId xmlns:a16="http://schemas.microsoft.com/office/drawing/2014/main" id="{005C9968-0E3C-474A-9546-E9EA31903965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98" name="矩形 497">
                <a:extLst>
                  <a:ext uri="{FF2B5EF4-FFF2-40B4-BE49-F238E27FC236}">
                    <a16:creationId xmlns:a16="http://schemas.microsoft.com/office/drawing/2014/main" id="{87D05D8C-4B8D-4F36-BA6A-380B50D5583D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99" name="矩形 498">
                <a:extLst>
                  <a:ext uri="{FF2B5EF4-FFF2-40B4-BE49-F238E27FC236}">
                    <a16:creationId xmlns:a16="http://schemas.microsoft.com/office/drawing/2014/main" id="{39CA413C-A94E-4C82-BC28-0152C13B90B4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00" name="矩形 499">
                <a:extLst>
                  <a:ext uri="{FF2B5EF4-FFF2-40B4-BE49-F238E27FC236}">
                    <a16:creationId xmlns:a16="http://schemas.microsoft.com/office/drawing/2014/main" id="{BF5AA059-6B5C-487F-B384-05A707583C66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521" name="组合 520">
            <a:extLst>
              <a:ext uri="{FF2B5EF4-FFF2-40B4-BE49-F238E27FC236}">
                <a16:creationId xmlns:a16="http://schemas.microsoft.com/office/drawing/2014/main" id="{471CF533-9AA7-4DBF-93FA-C7A6A11EE878}"/>
              </a:ext>
            </a:extLst>
          </p:cNvPr>
          <p:cNvGrpSpPr/>
          <p:nvPr/>
        </p:nvGrpSpPr>
        <p:grpSpPr>
          <a:xfrm>
            <a:off x="3999432" y="2114413"/>
            <a:ext cx="622115" cy="621894"/>
            <a:chOff x="1366012" y="744792"/>
            <a:chExt cx="1278196" cy="1277742"/>
          </a:xfrm>
        </p:grpSpPr>
        <p:grpSp>
          <p:nvGrpSpPr>
            <p:cNvPr id="522" name="组合 521">
              <a:extLst>
                <a:ext uri="{FF2B5EF4-FFF2-40B4-BE49-F238E27FC236}">
                  <a16:creationId xmlns:a16="http://schemas.microsoft.com/office/drawing/2014/main" id="{A3AA065A-E616-48E7-8EF7-0365A279A47A}"/>
                </a:ext>
              </a:extLst>
            </p:cNvPr>
            <p:cNvGrpSpPr/>
            <p:nvPr/>
          </p:nvGrpSpPr>
          <p:grpSpPr>
            <a:xfrm>
              <a:off x="1366013" y="744792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3108EB3F-062E-4D31-B50B-94B57C2C8161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48" name="矩形 547">
                <a:extLst>
                  <a:ext uri="{FF2B5EF4-FFF2-40B4-BE49-F238E27FC236}">
                    <a16:creationId xmlns:a16="http://schemas.microsoft.com/office/drawing/2014/main" id="{F0CA22A6-6CEB-4FD7-9DED-D2B52FEED249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49" name="矩形 548">
                <a:extLst>
                  <a:ext uri="{FF2B5EF4-FFF2-40B4-BE49-F238E27FC236}">
                    <a16:creationId xmlns:a16="http://schemas.microsoft.com/office/drawing/2014/main" id="{3B381B55-93A7-4E58-AFAB-3FCEC59103D6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50" name="矩形 549">
                <a:extLst>
                  <a:ext uri="{FF2B5EF4-FFF2-40B4-BE49-F238E27FC236}">
                    <a16:creationId xmlns:a16="http://schemas.microsoft.com/office/drawing/2014/main" id="{36A87448-1945-4115-9F6E-A8FB1783BEC4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51" name="矩形 550">
                <a:extLst>
                  <a:ext uri="{FF2B5EF4-FFF2-40B4-BE49-F238E27FC236}">
                    <a16:creationId xmlns:a16="http://schemas.microsoft.com/office/drawing/2014/main" id="{25A3BA88-8775-4425-AE7E-61B615FDFB22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523" name="组合 522">
              <a:extLst>
                <a:ext uri="{FF2B5EF4-FFF2-40B4-BE49-F238E27FC236}">
                  <a16:creationId xmlns:a16="http://schemas.microsoft.com/office/drawing/2014/main" id="{C32D9288-1757-4AA9-B640-1B531DDE74E5}"/>
                </a:ext>
              </a:extLst>
            </p:cNvPr>
            <p:cNvGrpSpPr/>
            <p:nvPr/>
          </p:nvGrpSpPr>
          <p:grpSpPr>
            <a:xfrm>
              <a:off x="1366012" y="99707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542" name="矩形 541">
                <a:extLst>
                  <a:ext uri="{FF2B5EF4-FFF2-40B4-BE49-F238E27FC236}">
                    <a16:creationId xmlns:a16="http://schemas.microsoft.com/office/drawing/2014/main" id="{C49CADF1-90E9-4AEC-BBD4-35EFADDC5F87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43" name="矩形 542">
                <a:extLst>
                  <a:ext uri="{FF2B5EF4-FFF2-40B4-BE49-F238E27FC236}">
                    <a16:creationId xmlns:a16="http://schemas.microsoft.com/office/drawing/2014/main" id="{78976F70-ACD8-43EE-85A4-B0C6655EFF5D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44" name="矩形 543">
                <a:extLst>
                  <a:ext uri="{FF2B5EF4-FFF2-40B4-BE49-F238E27FC236}">
                    <a16:creationId xmlns:a16="http://schemas.microsoft.com/office/drawing/2014/main" id="{78410365-8834-495A-A948-7009A192A28B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45" name="矩形 544">
                <a:extLst>
                  <a:ext uri="{FF2B5EF4-FFF2-40B4-BE49-F238E27FC236}">
                    <a16:creationId xmlns:a16="http://schemas.microsoft.com/office/drawing/2014/main" id="{AB7F9B3B-ED66-4AF8-B560-1CDE7DF829A4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46" name="矩形 545">
                <a:extLst>
                  <a:ext uri="{FF2B5EF4-FFF2-40B4-BE49-F238E27FC236}">
                    <a16:creationId xmlns:a16="http://schemas.microsoft.com/office/drawing/2014/main" id="{064442C6-C406-4AA7-8AEA-FABF88994958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524" name="组合 523">
              <a:extLst>
                <a:ext uri="{FF2B5EF4-FFF2-40B4-BE49-F238E27FC236}">
                  <a16:creationId xmlns:a16="http://schemas.microsoft.com/office/drawing/2014/main" id="{A4E64B99-B2FA-49BC-BCA3-22018B20813E}"/>
                </a:ext>
              </a:extLst>
            </p:cNvPr>
            <p:cNvGrpSpPr/>
            <p:nvPr/>
          </p:nvGrpSpPr>
          <p:grpSpPr>
            <a:xfrm>
              <a:off x="1366012" y="1256284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537" name="矩形 536">
                <a:extLst>
                  <a:ext uri="{FF2B5EF4-FFF2-40B4-BE49-F238E27FC236}">
                    <a16:creationId xmlns:a16="http://schemas.microsoft.com/office/drawing/2014/main" id="{ABEA281C-E704-411D-8F7A-AFA7898D3CE2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38" name="矩形 537">
                <a:extLst>
                  <a:ext uri="{FF2B5EF4-FFF2-40B4-BE49-F238E27FC236}">
                    <a16:creationId xmlns:a16="http://schemas.microsoft.com/office/drawing/2014/main" id="{0451D065-BC5D-45E0-A552-A7B93A5AF07F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39" name="矩形 538">
                <a:extLst>
                  <a:ext uri="{FF2B5EF4-FFF2-40B4-BE49-F238E27FC236}">
                    <a16:creationId xmlns:a16="http://schemas.microsoft.com/office/drawing/2014/main" id="{7C087726-D060-4430-97D3-DD5752399011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40" name="矩形 539">
                <a:extLst>
                  <a:ext uri="{FF2B5EF4-FFF2-40B4-BE49-F238E27FC236}">
                    <a16:creationId xmlns:a16="http://schemas.microsoft.com/office/drawing/2014/main" id="{88F2445E-E8CB-43EC-9781-028E40146BAB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41" name="矩形 540">
                <a:extLst>
                  <a:ext uri="{FF2B5EF4-FFF2-40B4-BE49-F238E27FC236}">
                    <a16:creationId xmlns:a16="http://schemas.microsoft.com/office/drawing/2014/main" id="{4B46EA12-0126-4AC1-B46F-6E09C3830AB6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525" name="组合 524">
              <a:extLst>
                <a:ext uri="{FF2B5EF4-FFF2-40B4-BE49-F238E27FC236}">
                  <a16:creationId xmlns:a16="http://schemas.microsoft.com/office/drawing/2014/main" id="{73EF18DB-A175-49B0-B3DA-A114D100E283}"/>
                </a:ext>
              </a:extLst>
            </p:cNvPr>
            <p:cNvGrpSpPr/>
            <p:nvPr/>
          </p:nvGrpSpPr>
          <p:grpSpPr>
            <a:xfrm>
              <a:off x="1366012" y="150768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532" name="矩形 531">
                <a:extLst>
                  <a:ext uri="{FF2B5EF4-FFF2-40B4-BE49-F238E27FC236}">
                    <a16:creationId xmlns:a16="http://schemas.microsoft.com/office/drawing/2014/main" id="{6BF36FE6-2197-420B-B0B1-A29825CCB532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33" name="矩形 532">
                <a:extLst>
                  <a:ext uri="{FF2B5EF4-FFF2-40B4-BE49-F238E27FC236}">
                    <a16:creationId xmlns:a16="http://schemas.microsoft.com/office/drawing/2014/main" id="{F3C3FEE3-B95E-4B51-AC9D-45F80A92DF69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34" name="矩形 533">
                <a:extLst>
                  <a:ext uri="{FF2B5EF4-FFF2-40B4-BE49-F238E27FC236}">
                    <a16:creationId xmlns:a16="http://schemas.microsoft.com/office/drawing/2014/main" id="{4EE0E934-08A4-44ED-BE0E-42D3AEA35DF0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35" name="矩形 534">
                <a:extLst>
                  <a:ext uri="{FF2B5EF4-FFF2-40B4-BE49-F238E27FC236}">
                    <a16:creationId xmlns:a16="http://schemas.microsoft.com/office/drawing/2014/main" id="{3DB09D57-1F15-470D-86D2-C79B1294A5D6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36" name="矩形 535">
                <a:extLst>
                  <a:ext uri="{FF2B5EF4-FFF2-40B4-BE49-F238E27FC236}">
                    <a16:creationId xmlns:a16="http://schemas.microsoft.com/office/drawing/2014/main" id="{199E2252-832B-4137-9493-14F39166BB31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526" name="组合 525">
              <a:extLst>
                <a:ext uri="{FF2B5EF4-FFF2-40B4-BE49-F238E27FC236}">
                  <a16:creationId xmlns:a16="http://schemas.microsoft.com/office/drawing/2014/main" id="{BE848A59-8D47-4EDD-96E4-B067B840DBDD}"/>
                </a:ext>
              </a:extLst>
            </p:cNvPr>
            <p:cNvGrpSpPr/>
            <p:nvPr/>
          </p:nvGrpSpPr>
          <p:grpSpPr>
            <a:xfrm>
              <a:off x="1366012" y="1766893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527" name="矩形 526">
                <a:extLst>
                  <a:ext uri="{FF2B5EF4-FFF2-40B4-BE49-F238E27FC236}">
                    <a16:creationId xmlns:a16="http://schemas.microsoft.com/office/drawing/2014/main" id="{3781F2D3-E1D0-4A27-A473-EC737F8DB83C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28" name="矩形 527">
                <a:extLst>
                  <a:ext uri="{FF2B5EF4-FFF2-40B4-BE49-F238E27FC236}">
                    <a16:creationId xmlns:a16="http://schemas.microsoft.com/office/drawing/2014/main" id="{54B4D84E-1760-4190-8F5A-BAE197D8BD63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29" name="矩形 528">
                <a:extLst>
                  <a:ext uri="{FF2B5EF4-FFF2-40B4-BE49-F238E27FC236}">
                    <a16:creationId xmlns:a16="http://schemas.microsoft.com/office/drawing/2014/main" id="{963FD2C6-E435-4377-A0B4-6D22E26DB503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30" name="矩形 529">
                <a:extLst>
                  <a:ext uri="{FF2B5EF4-FFF2-40B4-BE49-F238E27FC236}">
                    <a16:creationId xmlns:a16="http://schemas.microsoft.com/office/drawing/2014/main" id="{4A3BAD78-93E0-4C97-A298-53684D0F39BE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31" name="矩形 530">
                <a:extLst>
                  <a:ext uri="{FF2B5EF4-FFF2-40B4-BE49-F238E27FC236}">
                    <a16:creationId xmlns:a16="http://schemas.microsoft.com/office/drawing/2014/main" id="{D518A983-9280-420E-BCCF-EBB833588961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552" name="组合 551">
            <a:extLst>
              <a:ext uri="{FF2B5EF4-FFF2-40B4-BE49-F238E27FC236}">
                <a16:creationId xmlns:a16="http://schemas.microsoft.com/office/drawing/2014/main" id="{A56DF900-4911-4A26-A58F-69CA2CC97A89}"/>
              </a:ext>
            </a:extLst>
          </p:cNvPr>
          <p:cNvGrpSpPr/>
          <p:nvPr/>
        </p:nvGrpSpPr>
        <p:grpSpPr>
          <a:xfrm>
            <a:off x="3993561" y="3643959"/>
            <a:ext cx="622115" cy="621894"/>
            <a:chOff x="1366012" y="744792"/>
            <a:chExt cx="1278196" cy="1277742"/>
          </a:xfrm>
        </p:grpSpPr>
        <p:grpSp>
          <p:nvGrpSpPr>
            <p:cNvPr id="553" name="组合 552">
              <a:extLst>
                <a:ext uri="{FF2B5EF4-FFF2-40B4-BE49-F238E27FC236}">
                  <a16:creationId xmlns:a16="http://schemas.microsoft.com/office/drawing/2014/main" id="{5ABA9A1A-EA42-47CE-88B7-0E7199E7D741}"/>
                </a:ext>
              </a:extLst>
            </p:cNvPr>
            <p:cNvGrpSpPr/>
            <p:nvPr/>
          </p:nvGrpSpPr>
          <p:grpSpPr>
            <a:xfrm>
              <a:off x="1366013" y="744792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578" name="矩形 577">
                <a:extLst>
                  <a:ext uri="{FF2B5EF4-FFF2-40B4-BE49-F238E27FC236}">
                    <a16:creationId xmlns:a16="http://schemas.microsoft.com/office/drawing/2014/main" id="{66A540A9-C636-46A1-93E9-57F8AC14BFE2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9" name="矩形 578">
                <a:extLst>
                  <a:ext uri="{FF2B5EF4-FFF2-40B4-BE49-F238E27FC236}">
                    <a16:creationId xmlns:a16="http://schemas.microsoft.com/office/drawing/2014/main" id="{AC98115A-B54D-49A6-823B-6F3E8E58161B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80" name="矩形 579">
                <a:extLst>
                  <a:ext uri="{FF2B5EF4-FFF2-40B4-BE49-F238E27FC236}">
                    <a16:creationId xmlns:a16="http://schemas.microsoft.com/office/drawing/2014/main" id="{D3398ABD-8CDC-48F2-9F99-681A9654DAE0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81" name="矩形 580">
                <a:extLst>
                  <a:ext uri="{FF2B5EF4-FFF2-40B4-BE49-F238E27FC236}">
                    <a16:creationId xmlns:a16="http://schemas.microsoft.com/office/drawing/2014/main" id="{5E1EE67F-B145-4ED3-8D14-C28598148697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82" name="矩形 581">
                <a:extLst>
                  <a:ext uri="{FF2B5EF4-FFF2-40B4-BE49-F238E27FC236}">
                    <a16:creationId xmlns:a16="http://schemas.microsoft.com/office/drawing/2014/main" id="{69236A2F-48A8-4B29-948C-6C6007DBC1DC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554" name="组合 553">
              <a:extLst>
                <a:ext uri="{FF2B5EF4-FFF2-40B4-BE49-F238E27FC236}">
                  <a16:creationId xmlns:a16="http://schemas.microsoft.com/office/drawing/2014/main" id="{3661D302-7096-4306-B4CE-B964EC0E5350}"/>
                </a:ext>
              </a:extLst>
            </p:cNvPr>
            <p:cNvGrpSpPr/>
            <p:nvPr/>
          </p:nvGrpSpPr>
          <p:grpSpPr>
            <a:xfrm>
              <a:off x="1366012" y="99707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573" name="矩形 572">
                <a:extLst>
                  <a:ext uri="{FF2B5EF4-FFF2-40B4-BE49-F238E27FC236}">
                    <a16:creationId xmlns:a16="http://schemas.microsoft.com/office/drawing/2014/main" id="{D110F46C-0972-4E76-AE55-7D7DB5669414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4" name="矩形 573">
                <a:extLst>
                  <a:ext uri="{FF2B5EF4-FFF2-40B4-BE49-F238E27FC236}">
                    <a16:creationId xmlns:a16="http://schemas.microsoft.com/office/drawing/2014/main" id="{821591EB-2CC9-4D99-B792-7F2109E6A056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5" name="矩形 574">
                <a:extLst>
                  <a:ext uri="{FF2B5EF4-FFF2-40B4-BE49-F238E27FC236}">
                    <a16:creationId xmlns:a16="http://schemas.microsoft.com/office/drawing/2014/main" id="{486781E4-CBFC-4327-9AF6-6A5E8726B360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6" name="矩形 575">
                <a:extLst>
                  <a:ext uri="{FF2B5EF4-FFF2-40B4-BE49-F238E27FC236}">
                    <a16:creationId xmlns:a16="http://schemas.microsoft.com/office/drawing/2014/main" id="{F07B88E9-CB33-413A-9793-79ACE398846E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7" name="矩形 576">
                <a:extLst>
                  <a:ext uri="{FF2B5EF4-FFF2-40B4-BE49-F238E27FC236}">
                    <a16:creationId xmlns:a16="http://schemas.microsoft.com/office/drawing/2014/main" id="{16831023-0A32-4B99-AE76-1D7B8336CCBB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555" name="组合 554">
              <a:extLst>
                <a:ext uri="{FF2B5EF4-FFF2-40B4-BE49-F238E27FC236}">
                  <a16:creationId xmlns:a16="http://schemas.microsoft.com/office/drawing/2014/main" id="{E19792EC-C374-4038-A1A3-C29F22DF5339}"/>
                </a:ext>
              </a:extLst>
            </p:cNvPr>
            <p:cNvGrpSpPr/>
            <p:nvPr/>
          </p:nvGrpSpPr>
          <p:grpSpPr>
            <a:xfrm>
              <a:off x="1366012" y="1256284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568" name="矩形 567">
                <a:extLst>
                  <a:ext uri="{FF2B5EF4-FFF2-40B4-BE49-F238E27FC236}">
                    <a16:creationId xmlns:a16="http://schemas.microsoft.com/office/drawing/2014/main" id="{709EC1F2-309D-481E-BDE8-09EC3BD4A713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69" name="矩形 568">
                <a:extLst>
                  <a:ext uri="{FF2B5EF4-FFF2-40B4-BE49-F238E27FC236}">
                    <a16:creationId xmlns:a16="http://schemas.microsoft.com/office/drawing/2014/main" id="{7112AF8F-8F04-4C6A-8D61-4E708BBEDAE4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0" name="矩形 569">
                <a:extLst>
                  <a:ext uri="{FF2B5EF4-FFF2-40B4-BE49-F238E27FC236}">
                    <a16:creationId xmlns:a16="http://schemas.microsoft.com/office/drawing/2014/main" id="{B83D1061-CC27-4BE2-9111-B388681DAF20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1" name="矩形 570">
                <a:extLst>
                  <a:ext uri="{FF2B5EF4-FFF2-40B4-BE49-F238E27FC236}">
                    <a16:creationId xmlns:a16="http://schemas.microsoft.com/office/drawing/2014/main" id="{AB988FCA-A437-4A00-A45A-FCB2E719E5A1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2" name="矩形 571">
                <a:extLst>
                  <a:ext uri="{FF2B5EF4-FFF2-40B4-BE49-F238E27FC236}">
                    <a16:creationId xmlns:a16="http://schemas.microsoft.com/office/drawing/2014/main" id="{29DCE1D7-F536-47B9-A272-E0FF59696988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556" name="组合 555">
              <a:extLst>
                <a:ext uri="{FF2B5EF4-FFF2-40B4-BE49-F238E27FC236}">
                  <a16:creationId xmlns:a16="http://schemas.microsoft.com/office/drawing/2014/main" id="{DCA43C62-16BB-4D72-A1DC-E9FD55944B9E}"/>
                </a:ext>
              </a:extLst>
            </p:cNvPr>
            <p:cNvGrpSpPr/>
            <p:nvPr/>
          </p:nvGrpSpPr>
          <p:grpSpPr>
            <a:xfrm>
              <a:off x="1366012" y="150768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563" name="矩形 562">
                <a:extLst>
                  <a:ext uri="{FF2B5EF4-FFF2-40B4-BE49-F238E27FC236}">
                    <a16:creationId xmlns:a16="http://schemas.microsoft.com/office/drawing/2014/main" id="{A1389AF6-A5F2-406F-9A10-E1459395EFA6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64" name="矩形 563">
                <a:extLst>
                  <a:ext uri="{FF2B5EF4-FFF2-40B4-BE49-F238E27FC236}">
                    <a16:creationId xmlns:a16="http://schemas.microsoft.com/office/drawing/2014/main" id="{CA5165DD-5E6B-4BE3-926D-5528BFA41675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65" name="矩形 564">
                <a:extLst>
                  <a:ext uri="{FF2B5EF4-FFF2-40B4-BE49-F238E27FC236}">
                    <a16:creationId xmlns:a16="http://schemas.microsoft.com/office/drawing/2014/main" id="{66A86DAE-214E-48AF-9C3F-E170D5EEBAD1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66" name="矩形 565">
                <a:extLst>
                  <a:ext uri="{FF2B5EF4-FFF2-40B4-BE49-F238E27FC236}">
                    <a16:creationId xmlns:a16="http://schemas.microsoft.com/office/drawing/2014/main" id="{B597F843-F770-445C-B76E-12771CC9BF0A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67" name="矩形 566">
                <a:extLst>
                  <a:ext uri="{FF2B5EF4-FFF2-40B4-BE49-F238E27FC236}">
                    <a16:creationId xmlns:a16="http://schemas.microsoft.com/office/drawing/2014/main" id="{54C42529-6EFD-40D5-ABAC-93DF79D5E188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557" name="组合 556">
              <a:extLst>
                <a:ext uri="{FF2B5EF4-FFF2-40B4-BE49-F238E27FC236}">
                  <a16:creationId xmlns:a16="http://schemas.microsoft.com/office/drawing/2014/main" id="{A6136551-3D66-4A58-9AD0-51DF61645CF2}"/>
                </a:ext>
              </a:extLst>
            </p:cNvPr>
            <p:cNvGrpSpPr/>
            <p:nvPr/>
          </p:nvGrpSpPr>
          <p:grpSpPr>
            <a:xfrm>
              <a:off x="1366012" y="1766893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558" name="矩形 557">
                <a:extLst>
                  <a:ext uri="{FF2B5EF4-FFF2-40B4-BE49-F238E27FC236}">
                    <a16:creationId xmlns:a16="http://schemas.microsoft.com/office/drawing/2014/main" id="{06D08FED-8DF1-4EFD-A941-BE44CB4C89C5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59" name="矩形 558">
                <a:extLst>
                  <a:ext uri="{FF2B5EF4-FFF2-40B4-BE49-F238E27FC236}">
                    <a16:creationId xmlns:a16="http://schemas.microsoft.com/office/drawing/2014/main" id="{40F28D46-0F76-416C-8016-703A7EA0476A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60" name="矩形 559">
                <a:extLst>
                  <a:ext uri="{FF2B5EF4-FFF2-40B4-BE49-F238E27FC236}">
                    <a16:creationId xmlns:a16="http://schemas.microsoft.com/office/drawing/2014/main" id="{6B56CC54-A8F1-4934-BF6F-A6054C6BAD11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61" name="矩形 560">
                <a:extLst>
                  <a:ext uri="{FF2B5EF4-FFF2-40B4-BE49-F238E27FC236}">
                    <a16:creationId xmlns:a16="http://schemas.microsoft.com/office/drawing/2014/main" id="{56F72FB7-CC2B-479A-A1B9-1927611A4C86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62" name="矩形 561">
                <a:extLst>
                  <a:ext uri="{FF2B5EF4-FFF2-40B4-BE49-F238E27FC236}">
                    <a16:creationId xmlns:a16="http://schemas.microsoft.com/office/drawing/2014/main" id="{52128817-19ED-4A23-9F3B-941CDB03F444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583" name="文本框 582">
            <a:extLst>
              <a:ext uri="{FF2B5EF4-FFF2-40B4-BE49-F238E27FC236}">
                <a16:creationId xmlns:a16="http://schemas.microsoft.com/office/drawing/2014/main" id="{CE6B1B1B-C73C-4F98-9A07-7813628708CD}"/>
              </a:ext>
            </a:extLst>
          </p:cNvPr>
          <p:cNvSpPr txBox="1"/>
          <p:nvPr/>
        </p:nvSpPr>
        <p:spPr>
          <a:xfrm>
            <a:off x="4117984" y="2906971"/>
            <a:ext cx="373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</a:t>
            </a:r>
            <a:endParaRPr lang="zh-CN" altLang="en-US" sz="3200" dirty="0"/>
          </a:p>
        </p:txBody>
      </p:sp>
      <p:grpSp>
        <p:nvGrpSpPr>
          <p:cNvPr id="601" name="组合 600">
            <a:extLst>
              <a:ext uri="{FF2B5EF4-FFF2-40B4-BE49-F238E27FC236}">
                <a16:creationId xmlns:a16="http://schemas.microsoft.com/office/drawing/2014/main" id="{91202588-EFB3-4CDE-A5F2-5725E04C20C0}"/>
              </a:ext>
            </a:extLst>
          </p:cNvPr>
          <p:cNvGrpSpPr/>
          <p:nvPr/>
        </p:nvGrpSpPr>
        <p:grpSpPr>
          <a:xfrm rot="5400000">
            <a:off x="2845095" y="2055943"/>
            <a:ext cx="781976" cy="253068"/>
            <a:chOff x="4779819" y="1923747"/>
            <a:chExt cx="781976" cy="253068"/>
          </a:xfrm>
        </p:grpSpPr>
        <p:sp>
          <p:nvSpPr>
            <p:cNvPr id="586" name="椭圆 585">
              <a:extLst>
                <a:ext uri="{FF2B5EF4-FFF2-40B4-BE49-F238E27FC236}">
                  <a16:creationId xmlns:a16="http://schemas.microsoft.com/office/drawing/2014/main" id="{5F4C77E0-F673-44BC-86AA-6C5E7CCAABAE}"/>
                </a:ext>
              </a:extLst>
            </p:cNvPr>
            <p:cNvSpPr/>
            <p:nvPr/>
          </p:nvSpPr>
          <p:spPr>
            <a:xfrm>
              <a:off x="4779819" y="1923997"/>
              <a:ext cx="252817" cy="2528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+</a:t>
              </a:r>
              <a:endParaRPr lang="zh-CN" altLang="en-US" sz="2400" b="1" dirty="0"/>
            </a:p>
          </p:txBody>
        </p:sp>
        <p:sp>
          <p:nvSpPr>
            <p:cNvPr id="587" name="椭圆 586">
              <a:extLst>
                <a:ext uri="{FF2B5EF4-FFF2-40B4-BE49-F238E27FC236}">
                  <a16:creationId xmlns:a16="http://schemas.microsoft.com/office/drawing/2014/main" id="{33942742-22BF-4E92-A078-B957BC6FE508}"/>
                </a:ext>
              </a:extLst>
            </p:cNvPr>
            <p:cNvSpPr/>
            <p:nvPr/>
          </p:nvSpPr>
          <p:spPr>
            <a:xfrm>
              <a:off x="5308978" y="1923747"/>
              <a:ext cx="252817" cy="25281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-</a:t>
              </a:r>
              <a:endParaRPr lang="zh-CN" altLang="en-US" sz="2400" b="1" dirty="0"/>
            </a:p>
          </p:txBody>
        </p:sp>
        <p:cxnSp>
          <p:nvCxnSpPr>
            <p:cNvPr id="589" name="连接符: 曲线 588">
              <a:extLst>
                <a:ext uri="{FF2B5EF4-FFF2-40B4-BE49-F238E27FC236}">
                  <a16:creationId xmlns:a16="http://schemas.microsoft.com/office/drawing/2014/main" id="{B9E59B7E-0241-46BA-864F-2D42965FD9C1}"/>
                </a:ext>
              </a:extLst>
            </p:cNvPr>
            <p:cNvCxnSpPr>
              <a:stCxn id="586" idx="0"/>
              <a:endCxn id="587" idx="0"/>
            </p:cNvCxnSpPr>
            <p:nvPr/>
          </p:nvCxnSpPr>
          <p:spPr>
            <a:xfrm rot="5400000" flipH="1" flipV="1">
              <a:off x="5170682" y="1659293"/>
              <a:ext cx="250" cy="529159"/>
            </a:xfrm>
            <a:prstGeom prst="curvedConnector3">
              <a:avLst>
                <a:gd name="adj1" fmla="val 582884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1" name="连接符: 曲线 590">
              <a:extLst>
                <a:ext uri="{FF2B5EF4-FFF2-40B4-BE49-F238E27FC236}">
                  <a16:creationId xmlns:a16="http://schemas.microsoft.com/office/drawing/2014/main" id="{FE1F1AE9-25EE-436C-B418-9D07CA6184B0}"/>
                </a:ext>
              </a:extLst>
            </p:cNvPr>
            <p:cNvCxnSpPr>
              <a:cxnSpLocks/>
              <a:stCxn id="587" idx="4"/>
              <a:endCxn id="586" idx="4"/>
            </p:cNvCxnSpPr>
            <p:nvPr/>
          </p:nvCxnSpPr>
          <p:spPr>
            <a:xfrm rot="5400000">
              <a:off x="5170683" y="1912110"/>
              <a:ext cx="250" cy="529159"/>
            </a:xfrm>
            <a:prstGeom prst="curvedConnector3">
              <a:avLst>
                <a:gd name="adj1" fmla="val 610592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6" name="组合 605">
            <a:extLst>
              <a:ext uri="{FF2B5EF4-FFF2-40B4-BE49-F238E27FC236}">
                <a16:creationId xmlns:a16="http://schemas.microsoft.com/office/drawing/2014/main" id="{48D5805F-4C6E-4094-AA35-B27C646E6FD8}"/>
              </a:ext>
            </a:extLst>
          </p:cNvPr>
          <p:cNvGrpSpPr/>
          <p:nvPr/>
        </p:nvGrpSpPr>
        <p:grpSpPr>
          <a:xfrm>
            <a:off x="2819386" y="487916"/>
            <a:ext cx="966093" cy="584775"/>
            <a:chOff x="2736597" y="425615"/>
            <a:chExt cx="966093" cy="584775"/>
          </a:xfrm>
        </p:grpSpPr>
        <p:sp>
          <p:nvSpPr>
            <p:cNvPr id="604" name="文本框 603">
              <a:extLst>
                <a:ext uri="{FF2B5EF4-FFF2-40B4-BE49-F238E27FC236}">
                  <a16:creationId xmlns:a16="http://schemas.microsoft.com/office/drawing/2014/main" id="{CDAB0364-46EC-443E-BED9-DBD25108234A}"/>
                </a:ext>
              </a:extLst>
            </p:cNvPr>
            <p:cNvSpPr txBox="1"/>
            <p:nvPr/>
          </p:nvSpPr>
          <p:spPr>
            <a:xfrm>
              <a:off x="2736597" y="425615"/>
              <a:ext cx="2824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ED7D31"/>
                  </a:solidFill>
                </a:rPr>
                <a:t>+</a:t>
              </a:r>
            </a:p>
            <a:p>
              <a:pPr algn="ctr"/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05" name="文本框 604">
              <a:extLst>
                <a:ext uri="{FF2B5EF4-FFF2-40B4-BE49-F238E27FC236}">
                  <a16:creationId xmlns:a16="http://schemas.microsoft.com/office/drawing/2014/main" id="{2B578D1E-3F15-401E-990D-656395D6E8CA}"/>
                </a:ext>
              </a:extLst>
            </p:cNvPr>
            <p:cNvSpPr txBox="1"/>
            <p:nvPr/>
          </p:nvSpPr>
          <p:spPr>
            <a:xfrm>
              <a:off x="2902471" y="425615"/>
              <a:ext cx="800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rgbClr val="ED7D31"/>
                  </a:solidFill>
                </a:rPr>
                <a:t>重要</a:t>
              </a:r>
              <a:endParaRPr lang="en-US" altLang="zh-CN" sz="1600" dirty="0">
                <a:solidFill>
                  <a:srgbClr val="ED7D31"/>
                </a:solidFill>
              </a:endParaRPr>
            </a:p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不重要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119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14D995DF-C3EF-4416-9382-A073320F0F7E}"/>
              </a:ext>
            </a:extLst>
          </p:cNvPr>
          <p:cNvGrpSpPr/>
          <p:nvPr/>
        </p:nvGrpSpPr>
        <p:grpSpPr>
          <a:xfrm>
            <a:off x="845574" y="550606"/>
            <a:ext cx="8057536" cy="3027884"/>
            <a:chOff x="845574" y="550606"/>
            <a:chExt cx="8057536" cy="302788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60CD412-17DE-4F73-A2F6-E95FC8E632DE}"/>
                </a:ext>
              </a:extLst>
            </p:cNvPr>
            <p:cNvSpPr/>
            <p:nvPr/>
          </p:nvSpPr>
          <p:spPr>
            <a:xfrm>
              <a:off x="845574" y="550606"/>
              <a:ext cx="3411794" cy="78658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高性能、大模型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EC980B7-2489-4A8D-B9F8-098D330847B3}"/>
                </a:ext>
              </a:extLst>
            </p:cNvPr>
            <p:cNvSpPr/>
            <p:nvPr/>
          </p:nvSpPr>
          <p:spPr>
            <a:xfrm>
              <a:off x="845574" y="2227006"/>
              <a:ext cx="3411794" cy="78658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高性能、小模型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98526E3-C6BA-4709-9B67-F1319DE65832}"/>
                </a:ext>
              </a:extLst>
            </p:cNvPr>
            <p:cNvSpPr/>
            <p:nvPr/>
          </p:nvSpPr>
          <p:spPr>
            <a:xfrm>
              <a:off x="5491316" y="550606"/>
              <a:ext cx="3411794" cy="78658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低性能、小模型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5FBE82F-5734-458C-887C-9B53EEEFEBDC}"/>
                </a:ext>
              </a:extLst>
            </p:cNvPr>
            <p:cNvSpPr/>
            <p:nvPr/>
          </p:nvSpPr>
          <p:spPr>
            <a:xfrm>
              <a:off x="5491316" y="2227006"/>
              <a:ext cx="3411794" cy="78658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高性能、小模型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C4FADD7-2B7A-47EE-A068-5CD585B172AF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2551471" y="1337187"/>
              <a:ext cx="0" cy="88981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FEB276F-3947-45D0-ACA0-84A81F6253CC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7197213" y="1337187"/>
              <a:ext cx="0" cy="88981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1BCF366-F171-440C-9892-80A9BED5E276}"/>
                </a:ext>
              </a:extLst>
            </p:cNvPr>
            <p:cNvSpPr txBox="1"/>
            <p:nvPr/>
          </p:nvSpPr>
          <p:spPr>
            <a:xfrm>
              <a:off x="1622322" y="3116825"/>
              <a:ext cx="1858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思路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374B89D-51F6-43E7-8EFB-15B9581AB40B}"/>
                </a:ext>
              </a:extLst>
            </p:cNvPr>
            <p:cNvSpPr txBox="1"/>
            <p:nvPr/>
          </p:nvSpPr>
          <p:spPr>
            <a:xfrm>
              <a:off x="6268064" y="3116825"/>
              <a:ext cx="1858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思路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5500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37014B7-C5B9-4B92-B193-8350565F2454}"/>
              </a:ext>
            </a:extLst>
          </p:cNvPr>
          <p:cNvGrpSpPr/>
          <p:nvPr/>
        </p:nvGrpSpPr>
        <p:grpSpPr>
          <a:xfrm>
            <a:off x="218773" y="259438"/>
            <a:ext cx="13035227" cy="6093690"/>
            <a:chOff x="218773" y="259438"/>
            <a:chExt cx="13035227" cy="609369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EEE8E971-5F58-483F-9533-A03D80FDC968}"/>
                </a:ext>
              </a:extLst>
            </p:cNvPr>
            <p:cNvGrpSpPr/>
            <p:nvPr/>
          </p:nvGrpSpPr>
          <p:grpSpPr>
            <a:xfrm>
              <a:off x="218773" y="766924"/>
              <a:ext cx="2320413" cy="2163097"/>
              <a:chOff x="218773" y="766924"/>
              <a:chExt cx="2320413" cy="216309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AC2EB36-1C67-42F6-9C67-B58855B4D1BB}"/>
                  </a:ext>
                </a:extLst>
              </p:cNvPr>
              <p:cNvSpPr/>
              <p:nvPr/>
            </p:nvSpPr>
            <p:spPr>
              <a:xfrm>
                <a:off x="985689" y="766924"/>
                <a:ext cx="1553497" cy="1553497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D671A84-34B1-4E9B-A17F-1B886FDE2886}"/>
                  </a:ext>
                </a:extLst>
              </p:cNvPr>
              <p:cNvSpPr/>
              <p:nvPr/>
            </p:nvSpPr>
            <p:spPr>
              <a:xfrm>
                <a:off x="793960" y="919324"/>
                <a:ext cx="1553497" cy="1553497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E7D153B-DED4-47FC-A703-4FAD140E606B}"/>
                  </a:ext>
                </a:extLst>
              </p:cNvPr>
              <p:cNvSpPr/>
              <p:nvPr/>
            </p:nvSpPr>
            <p:spPr>
              <a:xfrm>
                <a:off x="602231" y="1071724"/>
                <a:ext cx="1553497" cy="1553497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0C7BB61-F957-409A-8EC4-C222127D8C1E}"/>
                  </a:ext>
                </a:extLst>
              </p:cNvPr>
              <p:cNvSpPr/>
              <p:nvPr/>
            </p:nvSpPr>
            <p:spPr>
              <a:xfrm>
                <a:off x="410502" y="1224124"/>
                <a:ext cx="1553497" cy="1553497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19B5C91-4D04-4448-81E2-D44EE435BE9D}"/>
                  </a:ext>
                </a:extLst>
              </p:cNvPr>
              <p:cNvSpPr/>
              <p:nvPr/>
            </p:nvSpPr>
            <p:spPr>
              <a:xfrm>
                <a:off x="218773" y="1376524"/>
                <a:ext cx="1553497" cy="1553497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8185500F-74BB-4715-AC49-B82566B7B939}"/>
                </a:ext>
              </a:extLst>
            </p:cNvPr>
            <p:cNvGrpSpPr/>
            <p:nvPr/>
          </p:nvGrpSpPr>
          <p:grpSpPr>
            <a:xfrm>
              <a:off x="3272033" y="894472"/>
              <a:ext cx="1908000" cy="1908000"/>
              <a:chOff x="3280257" y="845304"/>
              <a:chExt cx="1908000" cy="1908000"/>
            </a:xfrm>
          </p:grpSpPr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E46E59C8-44FD-48FF-8147-6BD5EDAD37CD}"/>
                  </a:ext>
                </a:extLst>
              </p:cNvPr>
              <p:cNvSpPr/>
              <p:nvPr/>
            </p:nvSpPr>
            <p:spPr>
              <a:xfrm>
                <a:off x="3280257" y="845304"/>
                <a:ext cx="1908000" cy="1908000"/>
              </a:xfrm>
              <a:prstGeom prst="roundRect">
                <a:avLst/>
              </a:prstGeom>
              <a:solidFill>
                <a:srgbClr val="FBE5D6">
                  <a:alpha val="27843"/>
                </a:srgb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7DDCF69A-96F1-4E5D-BA3E-55F6ABBDF488}"/>
                  </a:ext>
                </a:extLst>
              </p:cNvPr>
              <p:cNvGrpSpPr/>
              <p:nvPr/>
            </p:nvGrpSpPr>
            <p:grpSpPr>
              <a:xfrm>
                <a:off x="3499301" y="1042212"/>
                <a:ext cx="1469913" cy="1514184"/>
                <a:chOff x="3229890" y="1160201"/>
                <a:chExt cx="1469913" cy="1514184"/>
              </a:xfrm>
            </p:grpSpPr>
            <p:grpSp>
              <p:nvGrpSpPr>
                <p:cNvPr id="16" name="组合 15">
                  <a:extLst>
                    <a:ext uri="{FF2B5EF4-FFF2-40B4-BE49-F238E27FC236}">
                      <a16:creationId xmlns:a16="http://schemas.microsoft.com/office/drawing/2014/main" id="{F9C9824E-532F-4576-8036-9087383F5C62}"/>
                    </a:ext>
                  </a:extLst>
                </p:cNvPr>
                <p:cNvGrpSpPr/>
                <p:nvPr/>
              </p:nvGrpSpPr>
              <p:grpSpPr>
                <a:xfrm>
                  <a:off x="3229890" y="1160201"/>
                  <a:ext cx="707927" cy="707924"/>
                  <a:chOff x="3141400" y="766919"/>
                  <a:chExt cx="707927" cy="707924"/>
                </a:xfrm>
              </p:grpSpPr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32FF363D-88E7-4474-98B2-DE84623623FB}"/>
                      </a:ext>
                    </a:extLst>
                  </p:cNvPr>
                  <p:cNvSpPr/>
                  <p:nvPr/>
                </p:nvSpPr>
                <p:spPr>
                  <a:xfrm>
                    <a:off x="3574024" y="766919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1394EFBD-FFD7-424B-B5B0-709A4E13C78B}"/>
                      </a:ext>
                    </a:extLst>
                  </p:cNvPr>
                  <p:cNvSpPr/>
                  <p:nvPr/>
                </p:nvSpPr>
                <p:spPr>
                  <a:xfrm>
                    <a:off x="3465869" y="87507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0EA7BBFD-BA27-4007-9A2F-9A90C4B5B071}"/>
                      </a:ext>
                    </a:extLst>
                  </p:cNvPr>
                  <p:cNvSpPr/>
                  <p:nvPr/>
                </p:nvSpPr>
                <p:spPr>
                  <a:xfrm>
                    <a:off x="3357713" y="983230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52421B9E-11E4-4A3F-B1D5-4FF76594FFA8}"/>
                      </a:ext>
                    </a:extLst>
                  </p:cNvPr>
                  <p:cNvSpPr/>
                  <p:nvPr/>
                </p:nvSpPr>
                <p:spPr>
                  <a:xfrm>
                    <a:off x="3249557" y="109138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C4D891DC-E5D8-4DB9-8ED0-32539957626D}"/>
                      </a:ext>
                    </a:extLst>
                  </p:cNvPr>
                  <p:cNvSpPr/>
                  <p:nvPr/>
                </p:nvSpPr>
                <p:spPr>
                  <a:xfrm>
                    <a:off x="3141400" y="1199540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6A86605A-EEF0-409D-8FF2-3B43B33F0DC7}"/>
                    </a:ext>
                  </a:extLst>
                </p:cNvPr>
                <p:cNvGrpSpPr/>
                <p:nvPr/>
              </p:nvGrpSpPr>
              <p:grpSpPr>
                <a:xfrm>
                  <a:off x="3991876" y="1160201"/>
                  <a:ext cx="707927" cy="707924"/>
                  <a:chOff x="3141400" y="766919"/>
                  <a:chExt cx="707927" cy="707924"/>
                </a:xfrm>
              </p:grpSpPr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1B025BDC-06CA-4BCF-89E0-897398603850}"/>
                      </a:ext>
                    </a:extLst>
                  </p:cNvPr>
                  <p:cNvSpPr/>
                  <p:nvPr/>
                </p:nvSpPr>
                <p:spPr>
                  <a:xfrm>
                    <a:off x="3574024" y="766919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F9C4ADD5-DD80-4BB9-8C67-8695EBE92C62}"/>
                      </a:ext>
                    </a:extLst>
                  </p:cNvPr>
                  <p:cNvSpPr/>
                  <p:nvPr/>
                </p:nvSpPr>
                <p:spPr>
                  <a:xfrm>
                    <a:off x="3465869" y="87507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6DD2862D-EB69-4386-99FF-BC6B6087E517}"/>
                      </a:ext>
                    </a:extLst>
                  </p:cNvPr>
                  <p:cNvSpPr/>
                  <p:nvPr/>
                </p:nvSpPr>
                <p:spPr>
                  <a:xfrm>
                    <a:off x="3357713" y="983230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3461B016-0677-4C29-94A3-AD21E14B0322}"/>
                      </a:ext>
                    </a:extLst>
                  </p:cNvPr>
                  <p:cNvSpPr/>
                  <p:nvPr/>
                </p:nvSpPr>
                <p:spPr>
                  <a:xfrm>
                    <a:off x="3249557" y="109138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19175579-B019-4501-BFDD-505EAF51B3A1}"/>
                      </a:ext>
                    </a:extLst>
                  </p:cNvPr>
                  <p:cNvSpPr/>
                  <p:nvPr/>
                </p:nvSpPr>
                <p:spPr>
                  <a:xfrm>
                    <a:off x="3141400" y="1199540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05DBAF67-C22E-4969-BFE9-62DCF806198D}"/>
                    </a:ext>
                  </a:extLst>
                </p:cNvPr>
                <p:cNvGrpSpPr/>
                <p:nvPr/>
              </p:nvGrpSpPr>
              <p:grpSpPr>
                <a:xfrm>
                  <a:off x="3229890" y="1966461"/>
                  <a:ext cx="707927" cy="707924"/>
                  <a:chOff x="3141400" y="766919"/>
                  <a:chExt cx="707927" cy="707924"/>
                </a:xfrm>
              </p:grpSpPr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82047BFF-0FD0-4E03-9178-81F2719481A5}"/>
                      </a:ext>
                    </a:extLst>
                  </p:cNvPr>
                  <p:cNvSpPr/>
                  <p:nvPr/>
                </p:nvSpPr>
                <p:spPr>
                  <a:xfrm>
                    <a:off x="3574024" y="766919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F034EBC4-084A-4790-A621-62084D59A51C}"/>
                      </a:ext>
                    </a:extLst>
                  </p:cNvPr>
                  <p:cNvSpPr/>
                  <p:nvPr/>
                </p:nvSpPr>
                <p:spPr>
                  <a:xfrm>
                    <a:off x="3465869" y="87507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2532D73A-F425-4E96-87B4-6FFCDAEC6DED}"/>
                      </a:ext>
                    </a:extLst>
                  </p:cNvPr>
                  <p:cNvSpPr/>
                  <p:nvPr/>
                </p:nvSpPr>
                <p:spPr>
                  <a:xfrm>
                    <a:off x="3357713" y="983230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8FDA3A6A-4588-42D7-A81B-94BC752F5A03}"/>
                      </a:ext>
                    </a:extLst>
                  </p:cNvPr>
                  <p:cNvSpPr/>
                  <p:nvPr/>
                </p:nvSpPr>
                <p:spPr>
                  <a:xfrm>
                    <a:off x="3249557" y="109138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3D006249-0742-4D3C-B725-7885523B75CD}"/>
                      </a:ext>
                    </a:extLst>
                  </p:cNvPr>
                  <p:cNvSpPr/>
                  <p:nvPr/>
                </p:nvSpPr>
                <p:spPr>
                  <a:xfrm>
                    <a:off x="3141400" y="1199540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0091A9F2-DE75-4927-8980-E2CA96CDFE23}"/>
                    </a:ext>
                  </a:extLst>
                </p:cNvPr>
                <p:cNvGrpSpPr/>
                <p:nvPr/>
              </p:nvGrpSpPr>
              <p:grpSpPr>
                <a:xfrm>
                  <a:off x="3991876" y="1966461"/>
                  <a:ext cx="707927" cy="707924"/>
                  <a:chOff x="3141400" y="766919"/>
                  <a:chExt cx="707927" cy="707924"/>
                </a:xfrm>
              </p:grpSpPr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819BE264-8178-4257-BBD0-B4D21E47B8DF}"/>
                      </a:ext>
                    </a:extLst>
                  </p:cNvPr>
                  <p:cNvSpPr/>
                  <p:nvPr/>
                </p:nvSpPr>
                <p:spPr>
                  <a:xfrm>
                    <a:off x="3574024" y="766919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5317E450-C7D0-48D7-9152-9D7DB13484E4}"/>
                      </a:ext>
                    </a:extLst>
                  </p:cNvPr>
                  <p:cNvSpPr/>
                  <p:nvPr/>
                </p:nvSpPr>
                <p:spPr>
                  <a:xfrm>
                    <a:off x="3465869" y="87507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7532EF1E-4FFF-45EC-BB36-01FE70043726}"/>
                      </a:ext>
                    </a:extLst>
                  </p:cNvPr>
                  <p:cNvSpPr/>
                  <p:nvPr/>
                </p:nvSpPr>
                <p:spPr>
                  <a:xfrm>
                    <a:off x="3357713" y="983230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B0E2DA30-8BE6-40D1-BB75-A9E4D8F84BB5}"/>
                      </a:ext>
                    </a:extLst>
                  </p:cNvPr>
                  <p:cNvSpPr/>
                  <p:nvPr/>
                </p:nvSpPr>
                <p:spPr>
                  <a:xfrm>
                    <a:off x="3249557" y="109138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B7DFB396-157F-43B3-8DB1-0BC797091CEA}"/>
                      </a:ext>
                    </a:extLst>
                  </p:cNvPr>
                  <p:cNvSpPr/>
                  <p:nvPr/>
                </p:nvSpPr>
                <p:spPr>
                  <a:xfrm>
                    <a:off x="3141400" y="1199540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EACE6020-577D-4D52-8027-57FAC02B9C9E}"/>
                </a:ext>
              </a:extLst>
            </p:cNvPr>
            <p:cNvGrpSpPr/>
            <p:nvPr/>
          </p:nvGrpSpPr>
          <p:grpSpPr>
            <a:xfrm>
              <a:off x="5912880" y="843124"/>
              <a:ext cx="2128684" cy="2010697"/>
              <a:chOff x="5894396" y="919324"/>
              <a:chExt cx="2128684" cy="2010697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2F9D153-0B28-4614-BEE1-572EB9854E7B}"/>
                  </a:ext>
                </a:extLst>
              </p:cNvPr>
              <p:cNvSpPr/>
              <p:nvPr/>
            </p:nvSpPr>
            <p:spPr>
              <a:xfrm>
                <a:off x="6469583" y="919324"/>
                <a:ext cx="1553497" cy="1553497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C0847FF-3449-4D74-A4FA-2A14ABA79693}"/>
                  </a:ext>
                </a:extLst>
              </p:cNvPr>
              <p:cNvSpPr/>
              <p:nvPr/>
            </p:nvSpPr>
            <p:spPr>
              <a:xfrm>
                <a:off x="6277854" y="1071724"/>
                <a:ext cx="1553497" cy="1553497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54158B6-4A1B-4ED9-96C8-63F1F8044986}"/>
                  </a:ext>
                </a:extLst>
              </p:cNvPr>
              <p:cNvSpPr/>
              <p:nvPr/>
            </p:nvSpPr>
            <p:spPr>
              <a:xfrm>
                <a:off x="6086125" y="1224124"/>
                <a:ext cx="1553497" cy="1553497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04C2C05B-7FE1-43F5-8BF3-956D880CA232}"/>
                  </a:ext>
                </a:extLst>
              </p:cNvPr>
              <p:cNvSpPr/>
              <p:nvPr/>
            </p:nvSpPr>
            <p:spPr>
              <a:xfrm>
                <a:off x="5894396" y="1376524"/>
                <a:ext cx="1553497" cy="1553497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ACDD5B81-BBDC-4CE7-A5B1-09FA975D0E58}"/>
                </a:ext>
              </a:extLst>
            </p:cNvPr>
            <p:cNvGrpSpPr/>
            <p:nvPr/>
          </p:nvGrpSpPr>
          <p:grpSpPr>
            <a:xfrm>
              <a:off x="8774411" y="894472"/>
              <a:ext cx="1908000" cy="1908000"/>
              <a:chOff x="8774411" y="894472"/>
              <a:chExt cx="1908000" cy="1908000"/>
            </a:xfrm>
          </p:grpSpPr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C265D07E-A61F-4148-98AC-5C4D0F4EBB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74411" y="894472"/>
                <a:ext cx="1908000" cy="1908000"/>
              </a:xfrm>
              <a:prstGeom prst="roundRect">
                <a:avLst/>
              </a:prstGeom>
              <a:solidFill>
                <a:srgbClr val="FBE5D6">
                  <a:alpha val="27843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C11108B3-0EA5-487F-A370-3F903C9317E3}"/>
                  </a:ext>
                </a:extLst>
              </p:cNvPr>
              <p:cNvGrpSpPr/>
              <p:nvPr/>
            </p:nvGrpSpPr>
            <p:grpSpPr>
              <a:xfrm>
                <a:off x="8927137" y="1059954"/>
                <a:ext cx="1602548" cy="1577036"/>
                <a:chOff x="8529479" y="2165577"/>
                <a:chExt cx="1705902" cy="1651797"/>
              </a:xfrm>
            </p:grpSpPr>
            <p:grpSp>
              <p:nvGrpSpPr>
                <p:cNvPr id="53" name="组合 52">
                  <a:extLst>
                    <a:ext uri="{FF2B5EF4-FFF2-40B4-BE49-F238E27FC236}">
                      <a16:creationId xmlns:a16="http://schemas.microsoft.com/office/drawing/2014/main" id="{C3A43F92-D0B9-4F34-9CEF-98106E8ECD57}"/>
                    </a:ext>
                  </a:extLst>
                </p:cNvPr>
                <p:cNvGrpSpPr/>
                <p:nvPr/>
              </p:nvGrpSpPr>
              <p:grpSpPr>
                <a:xfrm>
                  <a:off x="9018635" y="2165577"/>
                  <a:ext cx="811164" cy="776749"/>
                  <a:chOff x="9188243" y="2000872"/>
                  <a:chExt cx="811164" cy="776749"/>
                </a:xfrm>
              </p:grpSpPr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F14D5A81-2975-45BD-A018-59022E791928}"/>
                      </a:ext>
                    </a:extLst>
                  </p:cNvPr>
                  <p:cNvSpPr/>
                  <p:nvPr/>
                </p:nvSpPr>
                <p:spPr>
                  <a:xfrm>
                    <a:off x="9527458" y="2000872"/>
                    <a:ext cx="471949" cy="471949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C6D09A8F-E202-49BE-BFB4-4D6E0BD1C184}"/>
                      </a:ext>
                    </a:extLst>
                  </p:cNvPr>
                  <p:cNvSpPr/>
                  <p:nvPr/>
                </p:nvSpPr>
                <p:spPr>
                  <a:xfrm>
                    <a:off x="9414386" y="2094286"/>
                    <a:ext cx="471949" cy="471949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6CAC84F1-ABA5-4735-B0A5-8FB168FBD6B2}"/>
                      </a:ext>
                    </a:extLst>
                  </p:cNvPr>
                  <p:cNvSpPr/>
                  <p:nvPr/>
                </p:nvSpPr>
                <p:spPr>
                  <a:xfrm>
                    <a:off x="9301315" y="2187700"/>
                    <a:ext cx="471949" cy="471949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5E986276-55FA-49C4-AE4E-0630C63B97C9}"/>
                      </a:ext>
                    </a:extLst>
                  </p:cNvPr>
                  <p:cNvSpPr/>
                  <p:nvPr/>
                </p:nvSpPr>
                <p:spPr>
                  <a:xfrm>
                    <a:off x="9188243" y="2305672"/>
                    <a:ext cx="471949" cy="471949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4" name="组合 53">
                  <a:extLst>
                    <a:ext uri="{FF2B5EF4-FFF2-40B4-BE49-F238E27FC236}">
                      <a16:creationId xmlns:a16="http://schemas.microsoft.com/office/drawing/2014/main" id="{973BA562-4BE0-4672-AE66-2F28AA5D5182}"/>
                    </a:ext>
                  </a:extLst>
                </p:cNvPr>
                <p:cNvGrpSpPr/>
                <p:nvPr/>
              </p:nvGrpSpPr>
              <p:grpSpPr>
                <a:xfrm>
                  <a:off x="9424217" y="3035717"/>
                  <a:ext cx="811164" cy="776749"/>
                  <a:chOff x="9188243" y="2000872"/>
                  <a:chExt cx="811164" cy="776749"/>
                </a:xfrm>
              </p:grpSpPr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20986667-EA8F-4C1D-BF4D-169203694AFA}"/>
                      </a:ext>
                    </a:extLst>
                  </p:cNvPr>
                  <p:cNvSpPr/>
                  <p:nvPr/>
                </p:nvSpPr>
                <p:spPr>
                  <a:xfrm>
                    <a:off x="9527458" y="2000872"/>
                    <a:ext cx="471949" cy="471949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650554DE-3393-43CA-B635-290A30A2D196}"/>
                      </a:ext>
                    </a:extLst>
                  </p:cNvPr>
                  <p:cNvSpPr/>
                  <p:nvPr/>
                </p:nvSpPr>
                <p:spPr>
                  <a:xfrm>
                    <a:off x="9414386" y="2094286"/>
                    <a:ext cx="471949" cy="471949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FF9F08C3-A865-46DC-B4F3-440995C7C42B}"/>
                      </a:ext>
                    </a:extLst>
                  </p:cNvPr>
                  <p:cNvSpPr/>
                  <p:nvPr/>
                </p:nvSpPr>
                <p:spPr>
                  <a:xfrm>
                    <a:off x="9301315" y="2187700"/>
                    <a:ext cx="471949" cy="471949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1BF09DF1-2006-4581-B3C3-B79FABC0F3CB}"/>
                      </a:ext>
                    </a:extLst>
                  </p:cNvPr>
                  <p:cNvSpPr/>
                  <p:nvPr/>
                </p:nvSpPr>
                <p:spPr>
                  <a:xfrm>
                    <a:off x="9188243" y="2305672"/>
                    <a:ext cx="471949" cy="471949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9" name="组合 58">
                  <a:extLst>
                    <a:ext uri="{FF2B5EF4-FFF2-40B4-BE49-F238E27FC236}">
                      <a16:creationId xmlns:a16="http://schemas.microsoft.com/office/drawing/2014/main" id="{C4619404-E86E-4705-8AA0-D71CF6C528C5}"/>
                    </a:ext>
                  </a:extLst>
                </p:cNvPr>
                <p:cNvGrpSpPr/>
                <p:nvPr/>
              </p:nvGrpSpPr>
              <p:grpSpPr>
                <a:xfrm>
                  <a:off x="8529479" y="3040625"/>
                  <a:ext cx="811164" cy="776749"/>
                  <a:chOff x="9188243" y="2000872"/>
                  <a:chExt cx="811164" cy="776749"/>
                </a:xfrm>
              </p:grpSpPr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A7D596AB-E242-4266-9C14-E525963EDC46}"/>
                      </a:ext>
                    </a:extLst>
                  </p:cNvPr>
                  <p:cNvSpPr/>
                  <p:nvPr/>
                </p:nvSpPr>
                <p:spPr>
                  <a:xfrm>
                    <a:off x="9527458" y="2000872"/>
                    <a:ext cx="471949" cy="471949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DABF2278-9568-4B5F-9A90-75AA0A3C47F2}"/>
                      </a:ext>
                    </a:extLst>
                  </p:cNvPr>
                  <p:cNvSpPr/>
                  <p:nvPr/>
                </p:nvSpPr>
                <p:spPr>
                  <a:xfrm>
                    <a:off x="9414386" y="2094286"/>
                    <a:ext cx="471949" cy="471949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B5CCB89D-AA9D-482A-80E7-558A6BA44D0E}"/>
                      </a:ext>
                    </a:extLst>
                  </p:cNvPr>
                  <p:cNvSpPr/>
                  <p:nvPr/>
                </p:nvSpPr>
                <p:spPr>
                  <a:xfrm>
                    <a:off x="9301315" y="2187700"/>
                    <a:ext cx="471949" cy="471949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D6C61825-F448-4F28-BDF7-B31142BEDB3F}"/>
                      </a:ext>
                    </a:extLst>
                  </p:cNvPr>
                  <p:cNvSpPr/>
                  <p:nvPr/>
                </p:nvSpPr>
                <p:spPr>
                  <a:xfrm>
                    <a:off x="9188243" y="2305672"/>
                    <a:ext cx="471949" cy="471949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A6FA1454-2536-4C79-8541-E73D8CDF20B0}"/>
                </a:ext>
              </a:extLst>
            </p:cNvPr>
            <p:cNvGrpSpPr/>
            <p:nvPr/>
          </p:nvGrpSpPr>
          <p:grpSpPr>
            <a:xfrm>
              <a:off x="11415260" y="1012072"/>
              <a:ext cx="1751458" cy="1672800"/>
              <a:chOff x="4427652" y="2513300"/>
              <a:chExt cx="1751458" cy="1672800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2B2DCA0-5018-4A90-A33B-CE3F9AEF82D6}"/>
                  </a:ext>
                </a:extLst>
              </p:cNvPr>
              <p:cNvSpPr/>
              <p:nvPr/>
            </p:nvSpPr>
            <p:spPr>
              <a:xfrm>
                <a:off x="4811110" y="2513300"/>
                <a:ext cx="1368000" cy="13680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BC264F0-3DB2-46B3-99B5-39E47A832926}"/>
                  </a:ext>
                </a:extLst>
              </p:cNvPr>
              <p:cNvSpPr/>
              <p:nvPr/>
            </p:nvSpPr>
            <p:spPr>
              <a:xfrm>
                <a:off x="4619381" y="2665700"/>
                <a:ext cx="1368000" cy="13680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FAE8D693-D888-4149-90EF-C0CE14768D07}"/>
                  </a:ext>
                </a:extLst>
              </p:cNvPr>
              <p:cNvSpPr/>
              <p:nvPr/>
            </p:nvSpPr>
            <p:spPr>
              <a:xfrm>
                <a:off x="4427652" y="2818100"/>
                <a:ext cx="1368000" cy="13680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53320330-A787-4857-BA5C-56CFF91197E9}"/>
                </a:ext>
              </a:extLst>
            </p:cNvPr>
            <p:cNvCxnSpPr>
              <a:cxnSpLocks/>
            </p:cNvCxnSpPr>
            <p:nvPr/>
          </p:nvCxnSpPr>
          <p:spPr>
            <a:xfrm>
              <a:off x="2597125" y="1848472"/>
              <a:ext cx="61696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C608F8A3-89FB-4C65-BB14-6447D7F74CF6}"/>
                </a:ext>
              </a:extLst>
            </p:cNvPr>
            <p:cNvCxnSpPr>
              <a:cxnSpLocks/>
            </p:cNvCxnSpPr>
            <p:nvPr/>
          </p:nvCxnSpPr>
          <p:spPr>
            <a:xfrm>
              <a:off x="5237972" y="1848472"/>
              <a:ext cx="61696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6150D70F-DFA1-4973-96AE-F9CE3A230C11}"/>
                </a:ext>
              </a:extLst>
            </p:cNvPr>
            <p:cNvCxnSpPr>
              <a:cxnSpLocks/>
            </p:cNvCxnSpPr>
            <p:nvPr/>
          </p:nvCxnSpPr>
          <p:spPr>
            <a:xfrm>
              <a:off x="8099503" y="1848472"/>
              <a:ext cx="61696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C191F303-8869-45AA-8A5C-ADE8AB42696A}"/>
                </a:ext>
              </a:extLst>
            </p:cNvPr>
            <p:cNvCxnSpPr>
              <a:cxnSpLocks/>
            </p:cNvCxnSpPr>
            <p:nvPr/>
          </p:nvCxnSpPr>
          <p:spPr>
            <a:xfrm>
              <a:off x="10740350" y="1848472"/>
              <a:ext cx="61696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AA6975A6-468C-4D92-B061-AF321AA67F21}"/>
                </a:ext>
              </a:extLst>
            </p:cNvPr>
            <p:cNvCxnSpPr>
              <a:cxnSpLocks/>
            </p:cNvCxnSpPr>
            <p:nvPr/>
          </p:nvCxnSpPr>
          <p:spPr>
            <a:xfrm>
              <a:off x="4226033" y="2861464"/>
              <a:ext cx="0" cy="97200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E5A7517B-8CA1-49A5-B940-0F765FEAA2BE}"/>
                </a:ext>
              </a:extLst>
            </p:cNvPr>
            <p:cNvCxnSpPr>
              <a:cxnSpLocks/>
            </p:cNvCxnSpPr>
            <p:nvPr/>
          </p:nvCxnSpPr>
          <p:spPr>
            <a:xfrm>
              <a:off x="9728411" y="2861464"/>
              <a:ext cx="0" cy="540496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EFCC2E87-C383-4172-B056-1EAC8C0B05D0}"/>
                    </a:ext>
                  </a:extLst>
                </p:cNvPr>
                <p:cNvSpPr txBox="1"/>
                <p:nvPr/>
              </p:nvSpPr>
              <p:spPr>
                <a:xfrm>
                  <a:off x="503908" y="284027"/>
                  <a:ext cx="1750142" cy="4628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EFCC2E87-C383-4172-B056-1EAC8C0B05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908" y="284027"/>
                  <a:ext cx="1750142" cy="46288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1EAB6FDF-0A1E-407E-9826-F1464D359E5A}"/>
                    </a:ext>
                  </a:extLst>
                </p:cNvPr>
                <p:cNvSpPr txBox="1"/>
                <p:nvPr/>
              </p:nvSpPr>
              <p:spPr>
                <a:xfrm>
                  <a:off x="3377992" y="276429"/>
                  <a:ext cx="1750142" cy="478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1EAB6FDF-0A1E-407E-9826-F1464D359E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7992" y="276429"/>
                  <a:ext cx="1750142" cy="4780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AB79D651-30F5-45CA-955E-D3F93C1CD215}"/>
                    </a:ext>
                  </a:extLst>
                </p:cNvPr>
                <p:cNvSpPr txBox="1"/>
                <p:nvPr/>
              </p:nvSpPr>
              <p:spPr>
                <a:xfrm>
                  <a:off x="8853340" y="276429"/>
                  <a:ext cx="1750142" cy="478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AB79D651-30F5-45CA-955E-D3F93C1CD2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3340" y="276429"/>
                  <a:ext cx="1750142" cy="47808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C32C1F6C-EEA7-4010-861A-4315F0E8760D}"/>
                    </a:ext>
                  </a:extLst>
                </p:cNvPr>
                <p:cNvSpPr txBox="1"/>
                <p:nvPr/>
              </p:nvSpPr>
              <p:spPr>
                <a:xfrm>
                  <a:off x="11316929" y="259438"/>
                  <a:ext cx="1750142" cy="5120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C32C1F6C-EEA7-4010-861A-4315F0E876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6929" y="259438"/>
                  <a:ext cx="1750142" cy="5120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29E6A4C4-31B2-4273-8BA0-4B13D0916D02}"/>
                    </a:ext>
                  </a:extLst>
                </p:cNvPr>
                <p:cNvSpPr txBox="1"/>
                <p:nvPr/>
              </p:nvSpPr>
              <p:spPr>
                <a:xfrm>
                  <a:off x="6006286" y="284027"/>
                  <a:ext cx="1750142" cy="4628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29E6A4C4-31B2-4273-8BA0-4B13D0916D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6286" y="284027"/>
                  <a:ext cx="1750142" cy="4628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1C7A091B-9619-4119-ABD7-1AAD46DA6B72}"/>
                </a:ext>
              </a:extLst>
            </p:cNvPr>
            <p:cNvGrpSpPr/>
            <p:nvPr/>
          </p:nvGrpSpPr>
          <p:grpSpPr>
            <a:xfrm>
              <a:off x="3272033" y="3855829"/>
              <a:ext cx="1908000" cy="1455174"/>
              <a:chOff x="3272033" y="3677265"/>
              <a:chExt cx="1908000" cy="1455174"/>
            </a:xfrm>
          </p:grpSpPr>
          <p:sp>
            <p:nvSpPr>
              <p:cNvPr id="91" name="矩形: 圆角 90">
                <a:extLst>
                  <a:ext uri="{FF2B5EF4-FFF2-40B4-BE49-F238E27FC236}">
                    <a16:creationId xmlns:a16="http://schemas.microsoft.com/office/drawing/2014/main" id="{0A7687CB-F637-4819-89A8-607F0DAD2DEF}"/>
                  </a:ext>
                </a:extLst>
              </p:cNvPr>
              <p:cNvSpPr/>
              <p:nvPr/>
            </p:nvSpPr>
            <p:spPr>
              <a:xfrm>
                <a:off x="3272033" y="3677265"/>
                <a:ext cx="1908000" cy="1455174"/>
              </a:xfrm>
              <a:prstGeom prst="roundRect">
                <a:avLst/>
              </a:prstGeom>
              <a:solidFill>
                <a:srgbClr val="FBE5D6">
                  <a:alpha val="27843"/>
                </a:srgb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B6E02F05-F5DA-4621-9059-035FB6E1C110}"/>
                  </a:ext>
                </a:extLst>
              </p:cNvPr>
              <p:cNvGrpSpPr/>
              <p:nvPr/>
            </p:nvGrpSpPr>
            <p:grpSpPr>
              <a:xfrm>
                <a:off x="3468409" y="3792482"/>
                <a:ext cx="1515248" cy="1224739"/>
                <a:chOff x="5928850" y="3680354"/>
                <a:chExt cx="1515248" cy="1224739"/>
              </a:xfrm>
            </p:grpSpPr>
            <p:grpSp>
              <p:nvGrpSpPr>
                <p:cNvPr id="117" name="组合 116">
                  <a:extLst>
                    <a:ext uri="{FF2B5EF4-FFF2-40B4-BE49-F238E27FC236}">
                      <a16:creationId xmlns:a16="http://schemas.microsoft.com/office/drawing/2014/main" id="{9796D824-5ACF-4E54-8A37-A5348426C224}"/>
                    </a:ext>
                  </a:extLst>
                </p:cNvPr>
                <p:cNvGrpSpPr/>
                <p:nvPr/>
              </p:nvGrpSpPr>
              <p:grpSpPr>
                <a:xfrm>
                  <a:off x="5928850" y="3680354"/>
                  <a:ext cx="599770" cy="599769"/>
                  <a:chOff x="5963098" y="3652949"/>
                  <a:chExt cx="599770" cy="599769"/>
                </a:xfrm>
              </p:grpSpPr>
              <p:sp>
                <p:nvSpPr>
                  <p:cNvPr id="112" name="矩形 111">
                    <a:extLst>
                      <a:ext uri="{FF2B5EF4-FFF2-40B4-BE49-F238E27FC236}">
                        <a16:creationId xmlns:a16="http://schemas.microsoft.com/office/drawing/2014/main" id="{FF1DB41C-BF08-4E84-8DB1-4AE97E41C4C8}"/>
                      </a:ext>
                    </a:extLst>
                  </p:cNvPr>
                  <p:cNvSpPr/>
                  <p:nvPr/>
                </p:nvSpPr>
                <p:spPr>
                  <a:xfrm>
                    <a:off x="6287565" y="3652949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3" name="矩形 112">
                    <a:extLst>
                      <a:ext uri="{FF2B5EF4-FFF2-40B4-BE49-F238E27FC236}">
                        <a16:creationId xmlns:a16="http://schemas.microsoft.com/office/drawing/2014/main" id="{8227544B-B52E-456A-A845-683D99930952}"/>
                      </a:ext>
                    </a:extLst>
                  </p:cNvPr>
                  <p:cNvSpPr/>
                  <p:nvPr/>
                </p:nvSpPr>
                <p:spPr>
                  <a:xfrm>
                    <a:off x="6179410" y="376110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14" name="矩形 113">
                    <a:extLst>
                      <a:ext uri="{FF2B5EF4-FFF2-40B4-BE49-F238E27FC236}">
                        <a16:creationId xmlns:a16="http://schemas.microsoft.com/office/drawing/2014/main" id="{D85B5F0C-B631-4B89-93B9-BF3FE372A142}"/>
                      </a:ext>
                    </a:extLst>
                  </p:cNvPr>
                  <p:cNvSpPr/>
                  <p:nvPr/>
                </p:nvSpPr>
                <p:spPr>
                  <a:xfrm>
                    <a:off x="6071254" y="3869260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5" name="矩形 114">
                    <a:extLst>
                      <a:ext uri="{FF2B5EF4-FFF2-40B4-BE49-F238E27FC236}">
                        <a16:creationId xmlns:a16="http://schemas.microsoft.com/office/drawing/2014/main" id="{250CFBAD-53F2-4230-B263-6FA0FC12A430}"/>
                      </a:ext>
                    </a:extLst>
                  </p:cNvPr>
                  <p:cNvSpPr/>
                  <p:nvPr/>
                </p:nvSpPr>
                <p:spPr>
                  <a:xfrm>
                    <a:off x="5963098" y="397741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18" name="组合 117">
                  <a:extLst>
                    <a:ext uri="{FF2B5EF4-FFF2-40B4-BE49-F238E27FC236}">
                      <a16:creationId xmlns:a16="http://schemas.microsoft.com/office/drawing/2014/main" id="{19C09FC1-F923-49C5-B4C3-B16F0DAD2BA8}"/>
                    </a:ext>
                  </a:extLst>
                </p:cNvPr>
                <p:cNvGrpSpPr/>
                <p:nvPr/>
              </p:nvGrpSpPr>
              <p:grpSpPr>
                <a:xfrm>
                  <a:off x="6844328" y="4305324"/>
                  <a:ext cx="599770" cy="599769"/>
                  <a:chOff x="5963098" y="3652949"/>
                  <a:chExt cx="599770" cy="599769"/>
                </a:xfrm>
              </p:grpSpPr>
              <p:sp>
                <p:nvSpPr>
                  <p:cNvPr id="119" name="矩形 118">
                    <a:extLst>
                      <a:ext uri="{FF2B5EF4-FFF2-40B4-BE49-F238E27FC236}">
                        <a16:creationId xmlns:a16="http://schemas.microsoft.com/office/drawing/2014/main" id="{72329713-38C4-4932-ABAF-60C1C2818B85}"/>
                      </a:ext>
                    </a:extLst>
                  </p:cNvPr>
                  <p:cNvSpPr/>
                  <p:nvPr/>
                </p:nvSpPr>
                <p:spPr>
                  <a:xfrm>
                    <a:off x="6287565" y="3652949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0" name="矩形 119">
                    <a:extLst>
                      <a:ext uri="{FF2B5EF4-FFF2-40B4-BE49-F238E27FC236}">
                        <a16:creationId xmlns:a16="http://schemas.microsoft.com/office/drawing/2014/main" id="{845E528C-9E7F-42F9-ACED-A6745E3F62A5}"/>
                      </a:ext>
                    </a:extLst>
                  </p:cNvPr>
                  <p:cNvSpPr/>
                  <p:nvPr/>
                </p:nvSpPr>
                <p:spPr>
                  <a:xfrm>
                    <a:off x="6179410" y="376110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21" name="矩形 120">
                    <a:extLst>
                      <a:ext uri="{FF2B5EF4-FFF2-40B4-BE49-F238E27FC236}">
                        <a16:creationId xmlns:a16="http://schemas.microsoft.com/office/drawing/2014/main" id="{BF01146C-DA28-467E-809D-7D6BB785E8C0}"/>
                      </a:ext>
                    </a:extLst>
                  </p:cNvPr>
                  <p:cNvSpPr/>
                  <p:nvPr/>
                </p:nvSpPr>
                <p:spPr>
                  <a:xfrm>
                    <a:off x="6071254" y="3869260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2" name="矩形 121">
                    <a:extLst>
                      <a:ext uri="{FF2B5EF4-FFF2-40B4-BE49-F238E27FC236}">
                        <a16:creationId xmlns:a16="http://schemas.microsoft.com/office/drawing/2014/main" id="{64C5D19C-DA31-4FBB-A88E-33B316100B4C}"/>
                      </a:ext>
                    </a:extLst>
                  </p:cNvPr>
                  <p:cNvSpPr/>
                  <p:nvPr/>
                </p:nvSpPr>
                <p:spPr>
                  <a:xfrm>
                    <a:off x="5963098" y="397741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28" name="组合 127">
                  <a:extLst>
                    <a:ext uri="{FF2B5EF4-FFF2-40B4-BE49-F238E27FC236}">
                      <a16:creationId xmlns:a16="http://schemas.microsoft.com/office/drawing/2014/main" id="{FC844983-9F02-4A99-9163-8263FB0CD6F1}"/>
                    </a:ext>
                  </a:extLst>
                </p:cNvPr>
                <p:cNvGrpSpPr/>
                <p:nvPr/>
              </p:nvGrpSpPr>
              <p:grpSpPr>
                <a:xfrm>
                  <a:off x="5944579" y="4299310"/>
                  <a:ext cx="599770" cy="599769"/>
                  <a:chOff x="5963098" y="3652949"/>
                  <a:chExt cx="599770" cy="599769"/>
                </a:xfrm>
              </p:grpSpPr>
              <p:sp>
                <p:nvSpPr>
                  <p:cNvPr id="129" name="矩形 128">
                    <a:extLst>
                      <a:ext uri="{FF2B5EF4-FFF2-40B4-BE49-F238E27FC236}">
                        <a16:creationId xmlns:a16="http://schemas.microsoft.com/office/drawing/2014/main" id="{9AC332A9-36B2-4C25-AE7A-EA325A823840}"/>
                      </a:ext>
                    </a:extLst>
                  </p:cNvPr>
                  <p:cNvSpPr/>
                  <p:nvPr/>
                </p:nvSpPr>
                <p:spPr>
                  <a:xfrm>
                    <a:off x="6287565" y="3652949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B4D7455E-BA1A-4647-B3DA-864C00CFF95E}"/>
                      </a:ext>
                    </a:extLst>
                  </p:cNvPr>
                  <p:cNvSpPr/>
                  <p:nvPr/>
                </p:nvSpPr>
                <p:spPr>
                  <a:xfrm>
                    <a:off x="6179410" y="376110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31" name="矩形 130">
                    <a:extLst>
                      <a:ext uri="{FF2B5EF4-FFF2-40B4-BE49-F238E27FC236}">
                        <a16:creationId xmlns:a16="http://schemas.microsoft.com/office/drawing/2014/main" id="{67B3FACD-8ACA-432E-AB05-7D3251A682CF}"/>
                      </a:ext>
                    </a:extLst>
                  </p:cNvPr>
                  <p:cNvSpPr/>
                  <p:nvPr/>
                </p:nvSpPr>
                <p:spPr>
                  <a:xfrm>
                    <a:off x="6071254" y="3869260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2" name="矩形 131">
                    <a:extLst>
                      <a:ext uri="{FF2B5EF4-FFF2-40B4-BE49-F238E27FC236}">
                        <a16:creationId xmlns:a16="http://schemas.microsoft.com/office/drawing/2014/main" id="{FB6994B8-3DE6-4C0F-B3A9-B7838ECC9476}"/>
                      </a:ext>
                    </a:extLst>
                  </p:cNvPr>
                  <p:cNvSpPr/>
                  <p:nvPr/>
                </p:nvSpPr>
                <p:spPr>
                  <a:xfrm>
                    <a:off x="5963098" y="397741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3" name="组合 132">
                  <a:extLst>
                    <a:ext uri="{FF2B5EF4-FFF2-40B4-BE49-F238E27FC236}">
                      <a16:creationId xmlns:a16="http://schemas.microsoft.com/office/drawing/2014/main" id="{02C013FB-ADBE-442A-847E-4C8A72677B61}"/>
                    </a:ext>
                  </a:extLst>
                </p:cNvPr>
                <p:cNvGrpSpPr/>
                <p:nvPr/>
              </p:nvGrpSpPr>
              <p:grpSpPr>
                <a:xfrm>
                  <a:off x="6386589" y="3680354"/>
                  <a:ext cx="599770" cy="599769"/>
                  <a:chOff x="5963098" y="3652949"/>
                  <a:chExt cx="599770" cy="599769"/>
                </a:xfrm>
              </p:grpSpPr>
              <p:sp>
                <p:nvSpPr>
                  <p:cNvPr id="134" name="矩形 133">
                    <a:extLst>
                      <a:ext uri="{FF2B5EF4-FFF2-40B4-BE49-F238E27FC236}">
                        <a16:creationId xmlns:a16="http://schemas.microsoft.com/office/drawing/2014/main" id="{953AE6FB-D678-4D6C-A85E-0FD16009B52E}"/>
                      </a:ext>
                    </a:extLst>
                  </p:cNvPr>
                  <p:cNvSpPr/>
                  <p:nvPr/>
                </p:nvSpPr>
                <p:spPr>
                  <a:xfrm>
                    <a:off x="6287565" y="3652949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5" name="矩形 134">
                    <a:extLst>
                      <a:ext uri="{FF2B5EF4-FFF2-40B4-BE49-F238E27FC236}">
                        <a16:creationId xmlns:a16="http://schemas.microsoft.com/office/drawing/2014/main" id="{0BC82529-1DEF-41D2-B9F1-68549A257475}"/>
                      </a:ext>
                    </a:extLst>
                  </p:cNvPr>
                  <p:cNvSpPr/>
                  <p:nvPr/>
                </p:nvSpPr>
                <p:spPr>
                  <a:xfrm>
                    <a:off x="6179410" y="376110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36" name="矩形 135">
                    <a:extLst>
                      <a:ext uri="{FF2B5EF4-FFF2-40B4-BE49-F238E27FC236}">
                        <a16:creationId xmlns:a16="http://schemas.microsoft.com/office/drawing/2014/main" id="{06F500FA-3C2D-4EFE-9A50-92DE4018F4FE}"/>
                      </a:ext>
                    </a:extLst>
                  </p:cNvPr>
                  <p:cNvSpPr/>
                  <p:nvPr/>
                </p:nvSpPr>
                <p:spPr>
                  <a:xfrm>
                    <a:off x="6071254" y="3869260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7" name="矩形 136">
                    <a:extLst>
                      <a:ext uri="{FF2B5EF4-FFF2-40B4-BE49-F238E27FC236}">
                        <a16:creationId xmlns:a16="http://schemas.microsoft.com/office/drawing/2014/main" id="{F622F1C2-1BA4-43CA-B39D-5050000D50AA}"/>
                      </a:ext>
                    </a:extLst>
                  </p:cNvPr>
                  <p:cNvSpPr/>
                  <p:nvPr/>
                </p:nvSpPr>
                <p:spPr>
                  <a:xfrm>
                    <a:off x="5963098" y="397741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23" name="组合 122">
                  <a:extLst>
                    <a:ext uri="{FF2B5EF4-FFF2-40B4-BE49-F238E27FC236}">
                      <a16:creationId xmlns:a16="http://schemas.microsoft.com/office/drawing/2014/main" id="{5C066485-38E8-4226-B6C5-D3881A100928}"/>
                    </a:ext>
                  </a:extLst>
                </p:cNvPr>
                <p:cNvGrpSpPr/>
                <p:nvPr/>
              </p:nvGrpSpPr>
              <p:grpSpPr>
                <a:xfrm>
                  <a:off x="6844328" y="3680354"/>
                  <a:ext cx="599770" cy="599769"/>
                  <a:chOff x="5963098" y="3652949"/>
                  <a:chExt cx="599770" cy="599769"/>
                </a:xfrm>
              </p:grpSpPr>
              <p:sp>
                <p:nvSpPr>
                  <p:cNvPr id="124" name="矩形 123">
                    <a:extLst>
                      <a:ext uri="{FF2B5EF4-FFF2-40B4-BE49-F238E27FC236}">
                        <a16:creationId xmlns:a16="http://schemas.microsoft.com/office/drawing/2014/main" id="{55865D33-979B-47E3-8DDD-ED227705DAF6}"/>
                      </a:ext>
                    </a:extLst>
                  </p:cNvPr>
                  <p:cNvSpPr/>
                  <p:nvPr/>
                </p:nvSpPr>
                <p:spPr>
                  <a:xfrm>
                    <a:off x="6287565" y="3652949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矩形 124">
                    <a:extLst>
                      <a:ext uri="{FF2B5EF4-FFF2-40B4-BE49-F238E27FC236}">
                        <a16:creationId xmlns:a16="http://schemas.microsoft.com/office/drawing/2014/main" id="{99985B33-98F9-4B1E-B72B-0F41604BDF85}"/>
                      </a:ext>
                    </a:extLst>
                  </p:cNvPr>
                  <p:cNvSpPr/>
                  <p:nvPr/>
                </p:nvSpPr>
                <p:spPr>
                  <a:xfrm>
                    <a:off x="6179410" y="376110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31FD4084-54A7-40AF-8261-26F8D2AEDF54}"/>
                      </a:ext>
                    </a:extLst>
                  </p:cNvPr>
                  <p:cNvSpPr/>
                  <p:nvPr/>
                </p:nvSpPr>
                <p:spPr>
                  <a:xfrm>
                    <a:off x="6071254" y="3869260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6A173499-719A-4023-886D-894748CB6108}"/>
                      </a:ext>
                    </a:extLst>
                  </p:cNvPr>
                  <p:cNvSpPr/>
                  <p:nvPr/>
                </p:nvSpPr>
                <p:spPr>
                  <a:xfrm>
                    <a:off x="5963098" y="397741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83" name="组合 182">
              <a:extLst>
                <a:ext uri="{FF2B5EF4-FFF2-40B4-BE49-F238E27FC236}">
                  <a16:creationId xmlns:a16="http://schemas.microsoft.com/office/drawing/2014/main" id="{E54E4FFA-5253-4158-A97C-3875CC733B57}"/>
                </a:ext>
              </a:extLst>
            </p:cNvPr>
            <p:cNvGrpSpPr/>
            <p:nvPr/>
          </p:nvGrpSpPr>
          <p:grpSpPr>
            <a:xfrm>
              <a:off x="9347402" y="3457972"/>
              <a:ext cx="762019" cy="2250888"/>
              <a:chOff x="9347402" y="3457972"/>
              <a:chExt cx="762019" cy="2250888"/>
            </a:xfrm>
          </p:grpSpPr>
          <p:grpSp>
            <p:nvGrpSpPr>
              <p:cNvPr id="141" name="组合 140">
                <a:extLst>
                  <a:ext uri="{FF2B5EF4-FFF2-40B4-BE49-F238E27FC236}">
                    <a16:creationId xmlns:a16="http://schemas.microsoft.com/office/drawing/2014/main" id="{B3F8971C-62A9-4DEB-8A96-F7D262CA65A4}"/>
                  </a:ext>
                </a:extLst>
              </p:cNvPr>
              <p:cNvGrpSpPr/>
              <p:nvPr/>
            </p:nvGrpSpPr>
            <p:grpSpPr>
              <a:xfrm>
                <a:off x="9347402" y="3457972"/>
                <a:ext cx="762019" cy="741593"/>
                <a:chOff x="9188243" y="2000872"/>
                <a:chExt cx="811164" cy="776749"/>
              </a:xfrm>
            </p:grpSpPr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5ECD1374-A50B-4B3E-B8AA-D31E37F19596}"/>
                    </a:ext>
                  </a:extLst>
                </p:cNvPr>
                <p:cNvSpPr/>
                <p:nvPr/>
              </p:nvSpPr>
              <p:spPr>
                <a:xfrm>
                  <a:off x="9527458" y="2000872"/>
                  <a:ext cx="471949" cy="471949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BD150719-61C2-4BCA-AA90-CBE88F4ADE7B}"/>
                    </a:ext>
                  </a:extLst>
                </p:cNvPr>
                <p:cNvSpPr/>
                <p:nvPr/>
              </p:nvSpPr>
              <p:spPr>
                <a:xfrm>
                  <a:off x="9414386" y="2094286"/>
                  <a:ext cx="471949" cy="471949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4" name="矩形 153">
                  <a:extLst>
                    <a:ext uri="{FF2B5EF4-FFF2-40B4-BE49-F238E27FC236}">
                      <a16:creationId xmlns:a16="http://schemas.microsoft.com/office/drawing/2014/main" id="{7E3AD055-3719-4A1C-A987-4CEC297AE4B2}"/>
                    </a:ext>
                  </a:extLst>
                </p:cNvPr>
                <p:cNvSpPr/>
                <p:nvPr/>
              </p:nvSpPr>
              <p:spPr>
                <a:xfrm>
                  <a:off x="9301315" y="2187700"/>
                  <a:ext cx="471949" cy="471949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5" name="矩形 154">
                  <a:extLst>
                    <a:ext uri="{FF2B5EF4-FFF2-40B4-BE49-F238E27FC236}">
                      <a16:creationId xmlns:a16="http://schemas.microsoft.com/office/drawing/2014/main" id="{D72D69A2-B329-485B-841A-71443ECD0C64}"/>
                    </a:ext>
                  </a:extLst>
                </p:cNvPr>
                <p:cNvSpPr/>
                <p:nvPr/>
              </p:nvSpPr>
              <p:spPr>
                <a:xfrm>
                  <a:off x="9188243" y="2305672"/>
                  <a:ext cx="471949" cy="471949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2" name="组合 141">
                <a:extLst>
                  <a:ext uri="{FF2B5EF4-FFF2-40B4-BE49-F238E27FC236}">
                    <a16:creationId xmlns:a16="http://schemas.microsoft.com/office/drawing/2014/main" id="{BA160161-9E0E-4251-BCEF-1996B5EA8BB9}"/>
                  </a:ext>
                </a:extLst>
              </p:cNvPr>
              <p:cNvGrpSpPr/>
              <p:nvPr/>
            </p:nvGrpSpPr>
            <p:grpSpPr>
              <a:xfrm>
                <a:off x="9347402" y="4967267"/>
                <a:ext cx="762019" cy="741593"/>
                <a:chOff x="9188243" y="2000872"/>
                <a:chExt cx="811164" cy="776749"/>
              </a:xfrm>
            </p:grpSpPr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D859AA26-54C9-4C3A-A468-A40CEF243348}"/>
                    </a:ext>
                  </a:extLst>
                </p:cNvPr>
                <p:cNvSpPr/>
                <p:nvPr/>
              </p:nvSpPr>
              <p:spPr>
                <a:xfrm>
                  <a:off x="9527458" y="2000872"/>
                  <a:ext cx="471949" cy="471949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2793E903-B5BB-4296-8954-DB386094E115}"/>
                    </a:ext>
                  </a:extLst>
                </p:cNvPr>
                <p:cNvSpPr/>
                <p:nvPr/>
              </p:nvSpPr>
              <p:spPr>
                <a:xfrm>
                  <a:off x="9414386" y="2094286"/>
                  <a:ext cx="471949" cy="471949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259C8D34-D524-441E-81F9-C163533C4501}"/>
                    </a:ext>
                  </a:extLst>
                </p:cNvPr>
                <p:cNvSpPr/>
                <p:nvPr/>
              </p:nvSpPr>
              <p:spPr>
                <a:xfrm>
                  <a:off x="9301315" y="2187700"/>
                  <a:ext cx="471949" cy="471949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1" name="矩形 150">
                  <a:extLst>
                    <a:ext uri="{FF2B5EF4-FFF2-40B4-BE49-F238E27FC236}">
                      <a16:creationId xmlns:a16="http://schemas.microsoft.com/office/drawing/2014/main" id="{A18B5684-D28D-4FEA-B811-A989CFCCEB40}"/>
                    </a:ext>
                  </a:extLst>
                </p:cNvPr>
                <p:cNvSpPr/>
                <p:nvPr/>
              </p:nvSpPr>
              <p:spPr>
                <a:xfrm>
                  <a:off x="9188243" y="2305672"/>
                  <a:ext cx="471949" cy="471949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43" name="组合 142">
                <a:extLst>
                  <a:ext uri="{FF2B5EF4-FFF2-40B4-BE49-F238E27FC236}">
                    <a16:creationId xmlns:a16="http://schemas.microsoft.com/office/drawing/2014/main" id="{71440379-7F99-4169-B755-EFF133E55942}"/>
                  </a:ext>
                </a:extLst>
              </p:cNvPr>
              <p:cNvGrpSpPr/>
              <p:nvPr/>
            </p:nvGrpSpPr>
            <p:grpSpPr>
              <a:xfrm>
                <a:off x="9347402" y="4212619"/>
                <a:ext cx="762019" cy="741593"/>
                <a:chOff x="9188243" y="2000872"/>
                <a:chExt cx="811164" cy="776749"/>
              </a:xfrm>
            </p:grpSpPr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5FFDFAAF-E44F-406B-B5DC-E9F445BCF983}"/>
                    </a:ext>
                  </a:extLst>
                </p:cNvPr>
                <p:cNvSpPr/>
                <p:nvPr/>
              </p:nvSpPr>
              <p:spPr>
                <a:xfrm>
                  <a:off x="9527458" y="2000872"/>
                  <a:ext cx="471949" cy="471949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FE29C945-E626-4447-80AA-AAE57E0DF4AC}"/>
                    </a:ext>
                  </a:extLst>
                </p:cNvPr>
                <p:cNvSpPr/>
                <p:nvPr/>
              </p:nvSpPr>
              <p:spPr>
                <a:xfrm>
                  <a:off x="9414386" y="2094286"/>
                  <a:ext cx="471949" cy="471949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F3C3C090-9E15-4B49-8A75-2BC616D0071F}"/>
                    </a:ext>
                  </a:extLst>
                </p:cNvPr>
                <p:cNvSpPr/>
                <p:nvPr/>
              </p:nvSpPr>
              <p:spPr>
                <a:xfrm>
                  <a:off x="9301315" y="2187700"/>
                  <a:ext cx="471949" cy="471949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79358FBE-1695-4F40-8D43-FEBBBE08FDBF}"/>
                    </a:ext>
                  </a:extLst>
                </p:cNvPr>
                <p:cNvSpPr/>
                <p:nvPr/>
              </p:nvSpPr>
              <p:spPr>
                <a:xfrm>
                  <a:off x="9188243" y="2305672"/>
                  <a:ext cx="471949" cy="471949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159" name="直接箭头连接符 158">
              <a:extLst>
                <a:ext uri="{FF2B5EF4-FFF2-40B4-BE49-F238E27FC236}">
                  <a16:creationId xmlns:a16="http://schemas.microsoft.com/office/drawing/2014/main" id="{8A5126E8-3FD1-4F70-BD0A-CA8564CCD691}"/>
                </a:ext>
              </a:extLst>
            </p:cNvPr>
            <p:cNvCxnSpPr>
              <a:cxnSpLocks/>
            </p:cNvCxnSpPr>
            <p:nvPr/>
          </p:nvCxnSpPr>
          <p:spPr>
            <a:xfrm>
              <a:off x="5271473" y="4580123"/>
              <a:ext cx="4007580" cy="6586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A9A837A0-176B-4F0A-A3E8-04A03271652A}"/>
                </a:ext>
              </a:extLst>
            </p:cNvPr>
            <p:cNvGrpSpPr/>
            <p:nvPr/>
          </p:nvGrpSpPr>
          <p:grpSpPr>
            <a:xfrm>
              <a:off x="11202000" y="3557416"/>
              <a:ext cx="2052000" cy="2052000"/>
              <a:chOff x="11202000" y="3593416"/>
              <a:chExt cx="2052000" cy="2052000"/>
            </a:xfrm>
          </p:grpSpPr>
          <p:sp>
            <p:nvSpPr>
              <p:cNvPr id="186" name="矩形: 圆角 185">
                <a:extLst>
                  <a:ext uri="{FF2B5EF4-FFF2-40B4-BE49-F238E27FC236}">
                    <a16:creationId xmlns:a16="http://schemas.microsoft.com/office/drawing/2014/main" id="{66FF7BBD-9DCA-4E5C-B72E-C0E044F0A5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02000" y="3593416"/>
                <a:ext cx="2052000" cy="2052000"/>
              </a:xfrm>
              <a:prstGeom prst="roundRect">
                <a:avLst/>
              </a:prstGeom>
              <a:solidFill>
                <a:srgbClr val="FBE5D6">
                  <a:alpha val="27843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2" name="组合 181">
                <a:extLst>
                  <a:ext uri="{FF2B5EF4-FFF2-40B4-BE49-F238E27FC236}">
                    <a16:creationId xmlns:a16="http://schemas.microsoft.com/office/drawing/2014/main" id="{4C80F5C4-1141-435D-82E3-0847E27E4231}"/>
                  </a:ext>
                </a:extLst>
              </p:cNvPr>
              <p:cNvGrpSpPr/>
              <p:nvPr/>
            </p:nvGrpSpPr>
            <p:grpSpPr>
              <a:xfrm>
                <a:off x="11331589" y="3738283"/>
                <a:ext cx="1792822" cy="1762267"/>
                <a:chOff x="11173472" y="3796770"/>
                <a:chExt cx="1792822" cy="1762267"/>
              </a:xfrm>
            </p:grpSpPr>
            <p:grpSp>
              <p:nvGrpSpPr>
                <p:cNvPr id="169" name="组合 168">
                  <a:extLst>
                    <a:ext uri="{FF2B5EF4-FFF2-40B4-BE49-F238E27FC236}">
                      <a16:creationId xmlns:a16="http://schemas.microsoft.com/office/drawing/2014/main" id="{7823AB34-0154-4E93-B368-DB1781ABDFC7}"/>
                    </a:ext>
                  </a:extLst>
                </p:cNvPr>
                <p:cNvGrpSpPr/>
                <p:nvPr/>
              </p:nvGrpSpPr>
              <p:grpSpPr>
                <a:xfrm>
                  <a:off x="11615684" y="3796770"/>
                  <a:ext cx="867034" cy="854254"/>
                  <a:chOff x="10460733" y="4063499"/>
                  <a:chExt cx="867034" cy="854254"/>
                </a:xfrm>
              </p:grpSpPr>
              <p:sp>
                <p:nvSpPr>
                  <p:cNvPr id="164" name="矩形 163">
                    <a:extLst>
                      <a:ext uri="{FF2B5EF4-FFF2-40B4-BE49-F238E27FC236}">
                        <a16:creationId xmlns:a16="http://schemas.microsoft.com/office/drawing/2014/main" id="{BE529831-D297-461F-9942-43A143F2BE3E}"/>
                      </a:ext>
                    </a:extLst>
                  </p:cNvPr>
                  <p:cNvSpPr/>
                  <p:nvPr/>
                </p:nvSpPr>
                <p:spPr>
                  <a:xfrm>
                    <a:off x="10884411" y="4063499"/>
                    <a:ext cx="443356" cy="450588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5" name="矩形 164">
                    <a:extLst>
                      <a:ext uri="{FF2B5EF4-FFF2-40B4-BE49-F238E27FC236}">
                        <a16:creationId xmlns:a16="http://schemas.microsoft.com/office/drawing/2014/main" id="{72A495E9-29C4-428A-889C-24E6DFD8AF33}"/>
                      </a:ext>
                    </a:extLst>
                  </p:cNvPr>
                  <p:cNvSpPr/>
                  <p:nvPr/>
                </p:nvSpPr>
                <p:spPr>
                  <a:xfrm>
                    <a:off x="10778190" y="4152685"/>
                    <a:ext cx="443356" cy="450588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6" name="矩形 165">
                    <a:extLst>
                      <a:ext uri="{FF2B5EF4-FFF2-40B4-BE49-F238E27FC236}">
                        <a16:creationId xmlns:a16="http://schemas.microsoft.com/office/drawing/2014/main" id="{0714F549-0940-4851-B08F-0C1ECF8A33C3}"/>
                      </a:ext>
                    </a:extLst>
                  </p:cNvPr>
                  <p:cNvSpPr/>
                  <p:nvPr/>
                </p:nvSpPr>
                <p:spPr>
                  <a:xfrm>
                    <a:off x="10671969" y="4241871"/>
                    <a:ext cx="443356" cy="450588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7" name="矩形 166">
                    <a:extLst>
                      <a:ext uri="{FF2B5EF4-FFF2-40B4-BE49-F238E27FC236}">
                        <a16:creationId xmlns:a16="http://schemas.microsoft.com/office/drawing/2014/main" id="{3B82689D-AC70-4369-8BC7-8E0BD8D65477}"/>
                      </a:ext>
                    </a:extLst>
                  </p:cNvPr>
                  <p:cNvSpPr/>
                  <p:nvPr/>
                </p:nvSpPr>
                <p:spPr>
                  <a:xfrm>
                    <a:off x="10565748" y="4354504"/>
                    <a:ext cx="443356" cy="450588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68" name="矩形 167">
                    <a:extLst>
                      <a:ext uri="{FF2B5EF4-FFF2-40B4-BE49-F238E27FC236}">
                        <a16:creationId xmlns:a16="http://schemas.microsoft.com/office/drawing/2014/main" id="{97B505E8-0F8D-4130-99F9-446C8B62F6C9}"/>
                      </a:ext>
                    </a:extLst>
                  </p:cNvPr>
                  <p:cNvSpPr/>
                  <p:nvPr/>
                </p:nvSpPr>
                <p:spPr>
                  <a:xfrm>
                    <a:off x="10460733" y="4467165"/>
                    <a:ext cx="443356" cy="450588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70" name="组合 169">
                  <a:extLst>
                    <a:ext uri="{FF2B5EF4-FFF2-40B4-BE49-F238E27FC236}">
                      <a16:creationId xmlns:a16="http://schemas.microsoft.com/office/drawing/2014/main" id="{259FA245-F297-4110-AF85-F7C00EF77147}"/>
                    </a:ext>
                  </a:extLst>
                </p:cNvPr>
                <p:cNvGrpSpPr/>
                <p:nvPr/>
              </p:nvGrpSpPr>
              <p:grpSpPr>
                <a:xfrm>
                  <a:off x="12099260" y="4704783"/>
                  <a:ext cx="867034" cy="854254"/>
                  <a:chOff x="10460733" y="4063499"/>
                  <a:chExt cx="867034" cy="854254"/>
                </a:xfrm>
              </p:grpSpPr>
              <p:sp>
                <p:nvSpPr>
                  <p:cNvPr id="171" name="矩形 170">
                    <a:extLst>
                      <a:ext uri="{FF2B5EF4-FFF2-40B4-BE49-F238E27FC236}">
                        <a16:creationId xmlns:a16="http://schemas.microsoft.com/office/drawing/2014/main" id="{9CE9DFE1-65BA-482B-A917-842B3C1C5A69}"/>
                      </a:ext>
                    </a:extLst>
                  </p:cNvPr>
                  <p:cNvSpPr/>
                  <p:nvPr/>
                </p:nvSpPr>
                <p:spPr>
                  <a:xfrm>
                    <a:off x="10884411" y="4063499"/>
                    <a:ext cx="443356" cy="450588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2" name="矩形 171">
                    <a:extLst>
                      <a:ext uri="{FF2B5EF4-FFF2-40B4-BE49-F238E27FC236}">
                        <a16:creationId xmlns:a16="http://schemas.microsoft.com/office/drawing/2014/main" id="{F73AB563-7EAA-4542-B31B-EF80DAF7EE1E}"/>
                      </a:ext>
                    </a:extLst>
                  </p:cNvPr>
                  <p:cNvSpPr/>
                  <p:nvPr/>
                </p:nvSpPr>
                <p:spPr>
                  <a:xfrm>
                    <a:off x="10778190" y="4152685"/>
                    <a:ext cx="443356" cy="450588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3" name="矩形 172">
                    <a:extLst>
                      <a:ext uri="{FF2B5EF4-FFF2-40B4-BE49-F238E27FC236}">
                        <a16:creationId xmlns:a16="http://schemas.microsoft.com/office/drawing/2014/main" id="{2E5292E0-D7F5-48F0-A256-B3E615FD445C}"/>
                      </a:ext>
                    </a:extLst>
                  </p:cNvPr>
                  <p:cNvSpPr/>
                  <p:nvPr/>
                </p:nvSpPr>
                <p:spPr>
                  <a:xfrm>
                    <a:off x="10671969" y="4241871"/>
                    <a:ext cx="443356" cy="450588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4" name="矩形 173">
                    <a:extLst>
                      <a:ext uri="{FF2B5EF4-FFF2-40B4-BE49-F238E27FC236}">
                        <a16:creationId xmlns:a16="http://schemas.microsoft.com/office/drawing/2014/main" id="{E3880105-4A41-4FC8-B74E-5EB1B94A77B1}"/>
                      </a:ext>
                    </a:extLst>
                  </p:cNvPr>
                  <p:cNvSpPr/>
                  <p:nvPr/>
                </p:nvSpPr>
                <p:spPr>
                  <a:xfrm>
                    <a:off x="10565748" y="4354504"/>
                    <a:ext cx="443356" cy="450588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75" name="矩形 174">
                    <a:extLst>
                      <a:ext uri="{FF2B5EF4-FFF2-40B4-BE49-F238E27FC236}">
                        <a16:creationId xmlns:a16="http://schemas.microsoft.com/office/drawing/2014/main" id="{64B89FDE-D87F-414B-B4F0-B362CC0787B9}"/>
                      </a:ext>
                    </a:extLst>
                  </p:cNvPr>
                  <p:cNvSpPr/>
                  <p:nvPr/>
                </p:nvSpPr>
                <p:spPr>
                  <a:xfrm>
                    <a:off x="10460733" y="4467165"/>
                    <a:ext cx="443356" cy="450588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76" name="组合 175">
                  <a:extLst>
                    <a:ext uri="{FF2B5EF4-FFF2-40B4-BE49-F238E27FC236}">
                      <a16:creationId xmlns:a16="http://schemas.microsoft.com/office/drawing/2014/main" id="{EE064EE3-8B1A-438C-843F-4274505DEF67}"/>
                    </a:ext>
                  </a:extLst>
                </p:cNvPr>
                <p:cNvGrpSpPr/>
                <p:nvPr/>
              </p:nvGrpSpPr>
              <p:grpSpPr>
                <a:xfrm>
                  <a:off x="11173472" y="4704783"/>
                  <a:ext cx="867034" cy="854254"/>
                  <a:chOff x="10460733" y="4063499"/>
                  <a:chExt cx="867034" cy="854254"/>
                </a:xfrm>
              </p:grpSpPr>
              <p:sp>
                <p:nvSpPr>
                  <p:cNvPr id="177" name="矩形 176">
                    <a:extLst>
                      <a:ext uri="{FF2B5EF4-FFF2-40B4-BE49-F238E27FC236}">
                        <a16:creationId xmlns:a16="http://schemas.microsoft.com/office/drawing/2014/main" id="{EAC23E7A-FD2F-4BC6-8227-F71E6F77DB81}"/>
                      </a:ext>
                    </a:extLst>
                  </p:cNvPr>
                  <p:cNvSpPr/>
                  <p:nvPr/>
                </p:nvSpPr>
                <p:spPr>
                  <a:xfrm>
                    <a:off x="10884411" y="4063499"/>
                    <a:ext cx="443356" cy="450588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8" name="矩形 177">
                    <a:extLst>
                      <a:ext uri="{FF2B5EF4-FFF2-40B4-BE49-F238E27FC236}">
                        <a16:creationId xmlns:a16="http://schemas.microsoft.com/office/drawing/2014/main" id="{777B667F-DEAF-42B0-B16B-DD12E6452E5E}"/>
                      </a:ext>
                    </a:extLst>
                  </p:cNvPr>
                  <p:cNvSpPr/>
                  <p:nvPr/>
                </p:nvSpPr>
                <p:spPr>
                  <a:xfrm>
                    <a:off x="10778190" y="4152685"/>
                    <a:ext cx="443356" cy="450588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9" name="矩形 178">
                    <a:extLst>
                      <a:ext uri="{FF2B5EF4-FFF2-40B4-BE49-F238E27FC236}">
                        <a16:creationId xmlns:a16="http://schemas.microsoft.com/office/drawing/2014/main" id="{9B3C3EAD-BC97-463E-AFEB-D87827D0DE3E}"/>
                      </a:ext>
                    </a:extLst>
                  </p:cNvPr>
                  <p:cNvSpPr/>
                  <p:nvPr/>
                </p:nvSpPr>
                <p:spPr>
                  <a:xfrm>
                    <a:off x="10671969" y="4241871"/>
                    <a:ext cx="443356" cy="450588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0" name="矩形 179">
                    <a:extLst>
                      <a:ext uri="{FF2B5EF4-FFF2-40B4-BE49-F238E27FC236}">
                        <a16:creationId xmlns:a16="http://schemas.microsoft.com/office/drawing/2014/main" id="{CD4892E9-0C4B-41C1-91E2-7712B560C955}"/>
                      </a:ext>
                    </a:extLst>
                  </p:cNvPr>
                  <p:cNvSpPr/>
                  <p:nvPr/>
                </p:nvSpPr>
                <p:spPr>
                  <a:xfrm>
                    <a:off x="10565748" y="4354504"/>
                    <a:ext cx="443356" cy="450588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81" name="矩形 180">
                    <a:extLst>
                      <a:ext uri="{FF2B5EF4-FFF2-40B4-BE49-F238E27FC236}">
                        <a16:creationId xmlns:a16="http://schemas.microsoft.com/office/drawing/2014/main" id="{190ECC93-8F34-4746-8855-5BD434C797A6}"/>
                      </a:ext>
                    </a:extLst>
                  </p:cNvPr>
                  <p:cNvSpPr/>
                  <p:nvPr/>
                </p:nvSpPr>
                <p:spPr>
                  <a:xfrm>
                    <a:off x="10460733" y="4467165"/>
                    <a:ext cx="443356" cy="450588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CD26AA0B-15E3-45D8-84D6-CEBAD06B2488}"/>
                </a:ext>
              </a:extLst>
            </p:cNvPr>
            <p:cNvCxnSpPr>
              <a:cxnSpLocks/>
            </p:cNvCxnSpPr>
            <p:nvPr/>
          </p:nvCxnSpPr>
          <p:spPr>
            <a:xfrm>
              <a:off x="10211022" y="4577896"/>
              <a:ext cx="914178" cy="11041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DA62EC0E-CBBD-46F9-AEA1-DBA4FD355D2E}"/>
                </a:ext>
              </a:extLst>
            </p:cNvPr>
            <p:cNvSpPr txBox="1"/>
            <p:nvPr/>
          </p:nvSpPr>
          <p:spPr>
            <a:xfrm>
              <a:off x="4225992" y="3139440"/>
              <a:ext cx="1326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Transpose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B7BB219F-02D6-45D2-B680-41EFA04FD347}"/>
                    </a:ext>
                  </a:extLst>
                </p:cNvPr>
                <p:cNvSpPr txBox="1"/>
                <p:nvPr/>
              </p:nvSpPr>
              <p:spPr>
                <a:xfrm>
                  <a:off x="3350921" y="5371902"/>
                  <a:ext cx="1750142" cy="478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B7BB219F-02D6-45D2-B680-41EFA04FD3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0921" y="5371902"/>
                  <a:ext cx="1750142" cy="47808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文本框 191">
                  <a:extLst>
                    <a:ext uri="{FF2B5EF4-FFF2-40B4-BE49-F238E27FC236}">
                      <a16:creationId xmlns:a16="http://schemas.microsoft.com/office/drawing/2014/main" id="{29BCC206-23E4-4CC6-8A89-C735A4116B1B}"/>
                    </a:ext>
                  </a:extLst>
                </p:cNvPr>
                <p:cNvSpPr txBox="1"/>
                <p:nvPr/>
              </p:nvSpPr>
              <p:spPr>
                <a:xfrm>
                  <a:off x="11323552" y="5630942"/>
                  <a:ext cx="1750142" cy="478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2" name="文本框 191">
                  <a:extLst>
                    <a:ext uri="{FF2B5EF4-FFF2-40B4-BE49-F238E27FC236}">
                      <a16:creationId xmlns:a16="http://schemas.microsoft.com/office/drawing/2014/main" id="{29BCC206-23E4-4CC6-8A89-C735A4116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3552" y="5630942"/>
                  <a:ext cx="1750142" cy="47808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4" name="连接符: 肘形 193">
              <a:extLst>
                <a:ext uri="{FF2B5EF4-FFF2-40B4-BE49-F238E27FC236}">
                  <a16:creationId xmlns:a16="http://schemas.microsoft.com/office/drawing/2014/main" id="{3C8ABEB7-AD05-4B9D-9F78-1D49E749EE0E}"/>
                </a:ext>
              </a:extLst>
            </p:cNvPr>
            <p:cNvCxnSpPr>
              <a:cxnSpLocks/>
              <a:stCxn id="8" idx="2"/>
              <a:endCxn id="192" idx="2"/>
            </p:cNvCxnSpPr>
            <p:nvPr/>
          </p:nvCxnSpPr>
          <p:spPr>
            <a:xfrm rot="16200000" flipH="1">
              <a:off x="5007572" y="-1082030"/>
              <a:ext cx="3179001" cy="11203101"/>
            </a:xfrm>
            <a:prstGeom prst="bentConnector3">
              <a:avLst>
                <a:gd name="adj1" fmla="val 111026"/>
              </a:avLst>
            </a:prstGeom>
            <a:ln w="57150">
              <a:solidFill>
                <a:schemeClr val="bg1">
                  <a:lumMod val="65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直接箭头连接符 197">
              <a:extLst>
                <a:ext uri="{FF2B5EF4-FFF2-40B4-BE49-F238E27FC236}">
                  <a16:creationId xmlns:a16="http://schemas.microsoft.com/office/drawing/2014/main" id="{9B0A291F-3AC6-42DD-B9D6-E76807E381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92000" y="2721742"/>
              <a:ext cx="6623" cy="756550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id="{77F71B1D-B1B5-4F29-B355-A08633D23D09}"/>
                </a:ext>
              </a:extLst>
            </p:cNvPr>
            <p:cNvGrpSpPr/>
            <p:nvPr/>
          </p:nvGrpSpPr>
          <p:grpSpPr>
            <a:xfrm>
              <a:off x="1097967" y="5386835"/>
              <a:ext cx="1793293" cy="966293"/>
              <a:chOff x="1221637" y="5396373"/>
              <a:chExt cx="1793293" cy="966293"/>
            </a:xfrm>
          </p:grpSpPr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247D7E02-D608-4047-A40C-C1D2718B9BBF}"/>
                  </a:ext>
                </a:extLst>
              </p:cNvPr>
              <p:cNvSpPr txBox="1"/>
              <p:nvPr/>
            </p:nvSpPr>
            <p:spPr>
              <a:xfrm>
                <a:off x="2085923" y="5417855"/>
                <a:ext cx="92900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合并前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合并时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合并后</a:t>
                </a:r>
              </a:p>
            </p:txBody>
          </p:sp>
          <p:cxnSp>
            <p:nvCxnSpPr>
              <p:cNvPr id="204" name="直接连接符 203">
                <a:extLst>
                  <a:ext uri="{FF2B5EF4-FFF2-40B4-BE49-F238E27FC236}">
                    <a16:creationId xmlns:a16="http://schemas.microsoft.com/office/drawing/2014/main" id="{26F20194-B96D-4C3E-B2F0-CFF4E9E7679E}"/>
                  </a:ext>
                </a:extLst>
              </p:cNvPr>
              <p:cNvCxnSpPr/>
              <p:nvPr/>
            </p:nvCxnSpPr>
            <p:spPr>
              <a:xfrm>
                <a:off x="1378979" y="5611718"/>
                <a:ext cx="673679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>
                <a:extLst>
                  <a:ext uri="{FF2B5EF4-FFF2-40B4-BE49-F238E27FC236}">
                    <a16:creationId xmlns:a16="http://schemas.microsoft.com/office/drawing/2014/main" id="{2BFB06CB-C3EA-4125-B567-58377C567057}"/>
                  </a:ext>
                </a:extLst>
              </p:cNvPr>
              <p:cNvCxnSpPr/>
              <p:nvPr/>
            </p:nvCxnSpPr>
            <p:spPr>
              <a:xfrm>
                <a:off x="1378979" y="5894020"/>
                <a:ext cx="673679" cy="0"/>
              </a:xfrm>
              <a:prstGeom prst="line">
                <a:avLst/>
              </a:prstGeom>
              <a:ln w="571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>
                <a:extLst>
                  <a:ext uri="{FF2B5EF4-FFF2-40B4-BE49-F238E27FC236}">
                    <a16:creationId xmlns:a16="http://schemas.microsoft.com/office/drawing/2014/main" id="{7D89226F-02A4-4567-BE9C-F5304508EEB2}"/>
                  </a:ext>
                </a:extLst>
              </p:cNvPr>
              <p:cNvCxnSpPr/>
              <p:nvPr/>
            </p:nvCxnSpPr>
            <p:spPr>
              <a:xfrm>
                <a:off x="1378979" y="6161041"/>
                <a:ext cx="673679" cy="0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12DDB9C6-EA29-404B-ADA0-16F2FFE6EE0F}"/>
                  </a:ext>
                </a:extLst>
              </p:cNvPr>
              <p:cNvSpPr/>
              <p:nvPr/>
            </p:nvSpPr>
            <p:spPr>
              <a:xfrm>
                <a:off x="1221637" y="5396373"/>
                <a:ext cx="1721883" cy="966293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890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组合 417">
            <a:extLst>
              <a:ext uri="{FF2B5EF4-FFF2-40B4-BE49-F238E27FC236}">
                <a16:creationId xmlns:a16="http://schemas.microsoft.com/office/drawing/2014/main" id="{CFC5EFF2-2211-45CA-A53F-5F3F909DC105}"/>
              </a:ext>
            </a:extLst>
          </p:cNvPr>
          <p:cNvGrpSpPr/>
          <p:nvPr/>
        </p:nvGrpSpPr>
        <p:grpSpPr>
          <a:xfrm>
            <a:off x="218773" y="238177"/>
            <a:ext cx="13054856" cy="5987135"/>
            <a:chOff x="218773" y="238177"/>
            <a:chExt cx="13054856" cy="5987135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EEE8E971-5F58-483F-9533-A03D80FDC968}"/>
                </a:ext>
              </a:extLst>
            </p:cNvPr>
            <p:cNvGrpSpPr/>
            <p:nvPr/>
          </p:nvGrpSpPr>
          <p:grpSpPr>
            <a:xfrm>
              <a:off x="218773" y="766924"/>
              <a:ext cx="2320413" cy="2163097"/>
              <a:chOff x="218773" y="766924"/>
              <a:chExt cx="2320413" cy="216309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AC2EB36-1C67-42F6-9C67-B58855B4D1BB}"/>
                  </a:ext>
                </a:extLst>
              </p:cNvPr>
              <p:cNvSpPr/>
              <p:nvPr/>
            </p:nvSpPr>
            <p:spPr>
              <a:xfrm>
                <a:off x="985689" y="766924"/>
                <a:ext cx="1553497" cy="1553497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D671A84-34B1-4E9B-A17F-1B886FDE2886}"/>
                  </a:ext>
                </a:extLst>
              </p:cNvPr>
              <p:cNvSpPr/>
              <p:nvPr/>
            </p:nvSpPr>
            <p:spPr>
              <a:xfrm>
                <a:off x="793960" y="919324"/>
                <a:ext cx="1553497" cy="1553497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E7D153B-DED4-47FC-A703-4FAD140E606B}"/>
                  </a:ext>
                </a:extLst>
              </p:cNvPr>
              <p:cNvSpPr/>
              <p:nvPr/>
            </p:nvSpPr>
            <p:spPr>
              <a:xfrm>
                <a:off x="602231" y="1071724"/>
                <a:ext cx="1553497" cy="1553497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0C7BB61-F957-409A-8EC4-C222127D8C1E}"/>
                  </a:ext>
                </a:extLst>
              </p:cNvPr>
              <p:cNvSpPr/>
              <p:nvPr/>
            </p:nvSpPr>
            <p:spPr>
              <a:xfrm>
                <a:off x="410502" y="1224124"/>
                <a:ext cx="1553497" cy="1553497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19B5C91-4D04-4448-81E2-D44EE435BE9D}"/>
                  </a:ext>
                </a:extLst>
              </p:cNvPr>
              <p:cNvSpPr/>
              <p:nvPr/>
            </p:nvSpPr>
            <p:spPr>
              <a:xfrm>
                <a:off x="218773" y="1376524"/>
                <a:ext cx="1553497" cy="1553497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A6FA1454-2536-4C79-8541-E73D8CDF20B0}"/>
                </a:ext>
              </a:extLst>
            </p:cNvPr>
            <p:cNvGrpSpPr/>
            <p:nvPr/>
          </p:nvGrpSpPr>
          <p:grpSpPr>
            <a:xfrm>
              <a:off x="6231660" y="1012072"/>
              <a:ext cx="1751458" cy="1672800"/>
              <a:chOff x="4427652" y="2513300"/>
              <a:chExt cx="1751458" cy="1672800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2B2DCA0-5018-4A90-A33B-CE3F9AEF82D6}"/>
                  </a:ext>
                </a:extLst>
              </p:cNvPr>
              <p:cNvSpPr/>
              <p:nvPr/>
            </p:nvSpPr>
            <p:spPr>
              <a:xfrm>
                <a:off x="4811110" y="2513300"/>
                <a:ext cx="1368000" cy="13680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BC264F0-3DB2-46B3-99B5-39E47A832926}"/>
                  </a:ext>
                </a:extLst>
              </p:cNvPr>
              <p:cNvSpPr/>
              <p:nvPr/>
            </p:nvSpPr>
            <p:spPr>
              <a:xfrm>
                <a:off x="4619381" y="2665700"/>
                <a:ext cx="1368000" cy="13680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FAE8D693-D888-4149-90EF-C0CE14768D07}"/>
                  </a:ext>
                </a:extLst>
              </p:cNvPr>
              <p:cNvSpPr/>
              <p:nvPr/>
            </p:nvSpPr>
            <p:spPr>
              <a:xfrm>
                <a:off x="4427652" y="2818100"/>
                <a:ext cx="1368000" cy="13680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53320330-A787-4857-BA5C-56CFF91197E9}"/>
                </a:ext>
              </a:extLst>
            </p:cNvPr>
            <p:cNvCxnSpPr>
              <a:cxnSpLocks/>
            </p:cNvCxnSpPr>
            <p:nvPr/>
          </p:nvCxnSpPr>
          <p:spPr>
            <a:xfrm>
              <a:off x="2676820" y="1848472"/>
              <a:ext cx="61696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C608F8A3-89FB-4C65-BB14-6447D7F74CF6}"/>
                </a:ext>
              </a:extLst>
            </p:cNvPr>
            <p:cNvCxnSpPr>
              <a:cxnSpLocks/>
            </p:cNvCxnSpPr>
            <p:nvPr/>
          </p:nvCxnSpPr>
          <p:spPr>
            <a:xfrm>
              <a:off x="5477057" y="1848472"/>
              <a:ext cx="61696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6150D70F-DFA1-4973-96AE-F9CE3A230C11}"/>
                </a:ext>
              </a:extLst>
            </p:cNvPr>
            <p:cNvCxnSpPr>
              <a:cxnSpLocks/>
            </p:cNvCxnSpPr>
            <p:nvPr/>
          </p:nvCxnSpPr>
          <p:spPr>
            <a:xfrm>
              <a:off x="8120752" y="1848472"/>
              <a:ext cx="61696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C191F303-8869-45AA-8A5C-ADE8AB42696A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40" y="1848472"/>
              <a:ext cx="61696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AA6975A6-468C-4D92-B061-AF321AA67F21}"/>
                </a:ext>
              </a:extLst>
            </p:cNvPr>
            <p:cNvCxnSpPr>
              <a:cxnSpLocks/>
            </p:cNvCxnSpPr>
            <p:nvPr/>
          </p:nvCxnSpPr>
          <p:spPr>
            <a:xfrm>
              <a:off x="4393417" y="2930019"/>
              <a:ext cx="0" cy="844453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EFCC2E87-C383-4172-B056-1EAC8C0B05D0}"/>
                    </a:ext>
                  </a:extLst>
                </p:cNvPr>
                <p:cNvSpPr txBox="1"/>
                <p:nvPr/>
              </p:nvSpPr>
              <p:spPr>
                <a:xfrm>
                  <a:off x="503908" y="284027"/>
                  <a:ext cx="1750142" cy="4628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EFCC2E87-C383-4172-B056-1EAC8C0B05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908" y="284027"/>
                  <a:ext cx="1750142" cy="46288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1EAB6FDF-0A1E-407E-9826-F1464D359E5A}"/>
                    </a:ext>
                  </a:extLst>
                </p:cNvPr>
                <p:cNvSpPr txBox="1"/>
                <p:nvPr/>
              </p:nvSpPr>
              <p:spPr>
                <a:xfrm>
                  <a:off x="3555594" y="285676"/>
                  <a:ext cx="1750142" cy="478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1EAB6FDF-0A1E-407E-9826-F1464D359E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594" y="285676"/>
                  <a:ext cx="1750142" cy="4780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AB79D651-30F5-45CA-955E-D3F93C1CD215}"/>
                    </a:ext>
                  </a:extLst>
                </p:cNvPr>
                <p:cNvSpPr txBox="1"/>
                <p:nvPr/>
              </p:nvSpPr>
              <p:spPr>
                <a:xfrm>
                  <a:off x="8725228" y="285676"/>
                  <a:ext cx="1750142" cy="478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AB79D651-30F5-45CA-955E-D3F93C1CD2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5228" y="285676"/>
                  <a:ext cx="1750142" cy="47808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C32C1F6C-EEA7-4010-861A-4315F0E8760D}"/>
                    </a:ext>
                  </a:extLst>
                </p:cNvPr>
                <p:cNvSpPr txBox="1"/>
                <p:nvPr/>
              </p:nvSpPr>
              <p:spPr>
                <a:xfrm>
                  <a:off x="11236960" y="238177"/>
                  <a:ext cx="1750142" cy="5120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C32C1F6C-EEA7-4010-861A-4315F0E876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6960" y="238177"/>
                  <a:ext cx="1750142" cy="5120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29E6A4C4-31B2-4273-8BA0-4B13D0916D02}"/>
                    </a:ext>
                  </a:extLst>
                </p:cNvPr>
                <p:cNvSpPr txBox="1"/>
                <p:nvPr/>
              </p:nvSpPr>
              <p:spPr>
                <a:xfrm>
                  <a:off x="6162263" y="293136"/>
                  <a:ext cx="1750142" cy="5120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29E6A4C4-31B2-4273-8BA0-4B13D0916D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2263" y="293136"/>
                  <a:ext cx="1750142" cy="5120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2F14E892-EF83-4305-9FAD-485BB391450B}"/>
                </a:ext>
              </a:extLst>
            </p:cNvPr>
            <p:cNvGrpSpPr/>
            <p:nvPr/>
          </p:nvGrpSpPr>
          <p:grpSpPr>
            <a:xfrm>
              <a:off x="8875355" y="1120885"/>
              <a:ext cx="1508951" cy="1455174"/>
              <a:chOff x="8733593" y="1029706"/>
              <a:chExt cx="1508951" cy="1455174"/>
            </a:xfrm>
          </p:grpSpPr>
          <p:sp>
            <p:nvSpPr>
              <p:cNvPr id="91" name="矩形: 圆角 90">
                <a:extLst>
                  <a:ext uri="{FF2B5EF4-FFF2-40B4-BE49-F238E27FC236}">
                    <a16:creationId xmlns:a16="http://schemas.microsoft.com/office/drawing/2014/main" id="{0A7687CB-F637-4819-89A8-607F0DAD2DEF}"/>
                  </a:ext>
                </a:extLst>
              </p:cNvPr>
              <p:cNvSpPr/>
              <p:nvPr/>
            </p:nvSpPr>
            <p:spPr>
              <a:xfrm>
                <a:off x="8733593" y="1029706"/>
                <a:ext cx="1508951" cy="1455174"/>
              </a:xfrm>
              <a:prstGeom prst="roundRect">
                <a:avLst/>
              </a:prstGeom>
              <a:solidFill>
                <a:srgbClr val="FBE5D6">
                  <a:alpha val="27843"/>
                </a:srgb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93D83C43-1D24-40CE-8D80-56892029FA67}"/>
                  </a:ext>
                </a:extLst>
              </p:cNvPr>
              <p:cNvGrpSpPr/>
              <p:nvPr/>
            </p:nvGrpSpPr>
            <p:grpSpPr>
              <a:xfrm>
                <a:off x="8972482" y="1199001"/>
                <a:ext cx="1031172" cy="1116584"/>
                <a:chOff x="9005089" y="1199001"/>
                <a:chExt cx="1031172" cy="1116584"/>
              </a:xfrm>
            </p:grpSpPr>
            <p:grpSp>
              <p:nvGrpSpPr>
                <p:cNvPr id="117" name="组合 116">
                  <a:extLst>
                    <a:ext uri="{FF2B5EF4-FFF2-40B4-BE49-F238E27FC236}">
                      <a16:creationId xmlns:a16="http://schemas.microsoft.com/office/drawing/2014/main" id="{9796D824-5ACF-4E54-8A37-A5348426C224}"/>
                    </a:ext>
                  </a:extLst>
                </p:cNvPr>
                <p:cNvGrpSpPr/>
                <p:nvPr/>
              </p:nvGrpSpPr>
              <p:grpSpPr>
                <a:xfrm>
                  <a:off x="9005089" y="1199001"/>
                  <a:ext cx="491614" cy="491614"/>
                  <a:chOff x="6071254" y="3652949"/>
                  <a:chExt cx="491614" cy="491614"/>
                </a:xfrm>
              </p:grpSpPr>
              <p:sp>
                <p:nvSpPr>
                  <p:cNvPr id="112" name="矩形 111">
                    <a:extLst>
                      <a:ext uri="{FF2B5EF4-FFF2-40B4-BE49-F238E27FC236}">
                        <a16:creationId xmlns:a16="http://schemas.microsoft.com/office/drawing/2014/main" id="{FF1DB41C-BF08-4E84-8DB1-4AE97E41C4C8}"/>
                      </a:ext>
                    </a:extLst>
                  </p:cNvPr>
                  <p:cNvSpPr/>
                  <p:nvPr/>
                </p:nvSpPr>
                <p:spPr>
                  <a:xfrm>
                    <a:off x="6287565" y="3652949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3" name="矩形 112">
                    <a:extLst>
                      <a:ext uri="{FF2B5EF4-FFF2-40B4-BE49-F238E27FC236}">
                        <a16:creationId xmlns:a16="http://schemas.microsoft.com/office/drawing/2014/main" id="{8227544B-B52E-456A-A845-683D99930952}"/>
                      </a:ext>
                    </a:extLst>
                  </p:cNvPr>
                  <p:cNvSpPr/>
                  <p:nvPr/>
                </p:nvSpPr>
                <p:spPr>
                  <a:xfrm>
                    <a:off x="6179410" y="376110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14" name="矩形 113">
                    <a:extLst>
                      <a:ext uri="{FF2B5EF4-FFF2-40B4-BE49-F238E27FC236}">
                        <a16:creationId xmlns:a16="http://schemas.microsoft.com/office/drawing/2014/main" id="{D85B5F0C-B631-4B89-93B9-BF3FE372A142}"/>
                      </a:ext>
                    </a:extLst>
                  </p:cNvPr>
                  <p:cNvSpPr/>
                  <p:nvPr/>
                </p:nvSpPr>
                <p:spPr>
                  <a:xfrm>
                    <a:off x="6071254" y="3869260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18" name="组合 117">
                  <a:extLst>
                    <a:ext uri="{FF2B5EF4-FFF2-40B4-BE49-F238E27FC236}">
                      <a16:creationId xmlns:a16="http://schemas.microsoft.com/office/drawing/2014/main" id="{19C09FC1-F923-49C5-B4C3-B16F0DAD2BA8}"/>
                    </a:ext>
                  </a:extLst>
                </p:cNvPr>
                <p:cNvGrpSpPr/>
                <p:nvPr/>
              </p:nvGrpSpPr>
              <p:grpSpPr>
                <a:xfrm>
                  <a:off x="9544647" y="1823971"/>
                  <a:ext cx="491614" cy="491614"/>
                  <a:chOff x="6071254" y="3652949"/>
                  <a:chExt cx="491614" cy="491614"/>
                </a:xfrm>
              </p:grpSpPr>
              <p:sp>
                <p:nvSpPr>
                  <p:cNvPr id="119" name="矩形 118">
                    <a:extLst>
                      <a:ext uri="{FF2B5EF4-FFF2-40B4-BE49-F238E27FC236}">
                        <a16:creationId xmlns:a16="http://schemas.microsoft.com/office/drawing/2014/main" id="{72329713-38C4-4932-ABAF-60C1C2818B85}"/>
                      </a:ext>
                    </a:extLst>
                  </p:cNvPr>
                  <p:cNvSpPr/>
                  <p:nvPr/>
                </p:nvSpPr>
                <p:spPr>
                  <a:xfrm>
                    <a:off x="6287565" y="3652949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0" name="矩形 119">
                    <a:extLst>
                      <a:ext uri="{FF2B5EF4-FFF2-40B4-BE49-F238E27FC236}">
                        <a16:creationId xmlns:a16="http://schemas.microsoft.com/office/drawing/2014/main" id="{845E528C-9E7F-42F9-ACED-A6745E3F62A5}"/>
                      </a:ext>
                    </a:extLst>
                  </p:cNvPr>
                  <p:cNvSpPr/>
                  <p:nvPr/>
                </p:nvSpPr>
                <p:spPr>
                  <a:xfrm>
                    <a:off x="6179410" y="376110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21" name="矩形 120">
                    <a:extLst>
                      <a:ext uri="{FF2B5EF4-FFF2-40B4-BE49-F238E27FC236}">
                        <a16:creationId xmlns:a16="http://schemas.microsoft.com/office/drawing/2014/main" id="{BF01146C-DA28-467E-809D-7D6BB785E8C0}"/>
                      </a:ext>
                    </a:extLst>
                  </p:cNvPr>
                  <p:cNvSpPr/>
                  <p:nvPr/>
                </p:nvSpPr>
                <p:spPr>
                  <a:xfrm>
                    <a:off x="6071254" y="3869260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28" name="组合 127">
                  <a:extLst>
                    <a:ext uri="{FF2B5EF4-FFF2-40B4-BE49-F238E27FC236}">
                      <a16:creationId xmlns:a16="http://schemas.microsoft.com/office/drawing/2014/main" id="{FC844983-9F02-4A99-9163-8263FB0CD6F1}"/>
                    </a:ext>
                  </a:extLst>
                </p:cNvPr>
                <p:cNvGrpSpPr/>
                <p:nvPr/>
              </p:nvGrpSpPr>
              <p:grpSpPr>
                <a:xfrm>
                  <a:off x="9020818" y="1817957"/>
                  <a:ext cx="491614" cy="491614"/>
                  <a:chOff x="6071254" y="3652949"/>
                  <a:chExt cx="491614" cy="491614"/>
                </a:xfrm>
              </p:grpSpPr>
              <p:sp>
                <p:nvSpPr>
                  <p:cNvPr id="129" name="矩形 128">
                    <a:extLst>
                      <a:ext uri="{FF2B5EF4-FFF2-40B4-BE49-F238E27FC236}">
                        <a16:creationId xmlns:a16="http://schemas.microsoft.com/office/drawing/2014/main" id="{9AC332A9-36B2-4C25-AE7A-EA325A823840}"/>
                      </a:ext>
                    </a:extLst>
                  </p:cNvPr>
                  <p:cNvSpPr/>
                  <p:nvPr/>
                </p:nvSpPr>
                <p:spPr>
                  <a:xfrm>
                    <a:off x="6287565" y="3652949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B4D7455E-BA1A-4647-B3DA-864C00CFF95E}"/>
                      </a:ext>
                    </a:extLst>
                  </p:cNvPr>
                  <p:cNvSpPr/>
                  <p:nvPr/>
                </p:nvSpPr>
                <p:spPr>
                  <a:xfrm>
                    <a:off x="6179410" y="376110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31" name="矩形 130">
                    <a:extLst>
                      <a:ext uri="{FF2B5EF4-FFF2-40B4-BE49-F238E27FC236}">
                        <a16:creationId xmlns:a16="http://schemas.microsoft.com/office/drawing/2014/main" id="{67B3FACD-8ACA-432E-AB05-7D3251A682CF}"/>
                      </a:ext>
                    </a:extLst>
                  </p:cNvPr>
                  <p:cNvSpPr/>
                  <p:nvPr/>
                </p:nvSpPr>
                <p:spPr>
                  <a:xfrm>
                    <a:off x="6071254" y="3869260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23" name="组合 122">
                  <a:extLst>
                    <a:ext uri="{FF2B5EF4-FFF2-40B4-BE49-F238E27FC236}">
                      <a16:creationId xmlns:a16="http://schemas.microsoft.com/office/drawing/2014/main" id="{5C066485-38E8-4226-B6C5-D3881A100928}"/>
                    </a:ext>
                  </a:extLst>
                </p:cNvPr>
                <p:cNvGrpSpPr/>
                <p:nvPr/>
              </p:nvGrpSpPr>
              <p:grpSpPr>
                <a:xfrm>
                  <a:off x="9544647" y="1199001"/>
                  <a:ext cx="491614" cy="491614"/>
                  <a:chOff x="6071254" y="3652949"/>
                  <a:chExt cx="491614" cy="491614"/>
                </a:xfrm>
              </p:grpSpPr>
              <p:sp>
                <p:nvSpPr>
                  <p:cNvPr id="124" name="矩形 123">
                    <a:extLst>
                      <a:ext uri="{FF2B5EF4-FFF2-40B4-BE49-F238E27FC236}">
                        <a16:creationId xmlns:a16="http://schemas.microsoft.com/office/drawing/2014/main" id="{55865D33-979B-47E3-8DDD-ED227705DAF6}"/>
                      </a:ext>
                    </a:extLst>
                  </p:cNvPr>
                  <p:cNvSpPr/>
                  <p:nvPr/>
                </p:nvSpPr>
                <p:spPr>
                  <a:xfrm>
                    <a:off x="6287565" y="3652949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矩形 124">
                    <a:extLst>
                      <a:ext uri="{FF2B5EF4-FFF2-40B4-BE49-F238E27FC236}">
                        <a16:creationId xmlns:a16="http://schemas.microsoft.com/office/drawing/2014/main" id="{99985B33-98F9-4B1E-B72B-0F41604BDF85}"/>
                      </a:ext>
                    </a:extLst>
                  </p:cNvPr>
                  <p:cNvSpPr/>
                  <p:nvPr/>
                </p:nvSpPr>
                <p:spPr>
                  <a:xfrm>
                    <a:off x="6179410" y="376110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31FD4084-54A7-40AF-8261-26F8D2AEDF54}"/>
                      </a:ext>
                    </a:extLst>
                  </p:cNvPr>
                  <p:cNvSpPr/>
                  <p:nvPr/>
                </p:nvSpPr>
                <p:spPr>
                  <a:xfrm>
                    <a:off x="6071254" y="3869260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B7BB219F-02D6-45D2-B680-41EFA04FD347}"/>
                    </a:ext>
                  </a:extLst>
                </p:cNvPr>
                <p:cNvSpPr txBox="1"/>
                <p:nvPr/>
              </p:nvSpPr>
              <p:spPr>
                <a:xfrm>
                  <a:off x="3448843" y="5324637"/>
                  <a:ext cx="1750142" cy="478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B7BB219F-02D6-45D2-B680-41EFA04FD3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843" y="5324637"/>
                  <a:ext cx="1750142" cy="47808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文本框 191">
                  <a:extLst>
                    <a:ext uri="{FF2B5EF4-FFF2-40B4-BE49-F238E27FC236}">
                      <a16:creationId xmlns:a16="http://schemas.microsoft.com/office/drawing/2014/main" id="{29BCC206-23E4-4CC6-8A89-C735A4116B1B}"/>
                    </a:ext>
                  </a:extLst>
                </p:cNvPr>
                <p:cNvSpPr txBox="1"/>
                <p:nvPr/>
              </p:nvSpPr>
              <p:spPr>
                <a:xfrm>
                  <a:off x="11323552" y="5630942"/>
                  <a:ext cx="1750142" cy="478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2" name="文本框 191">
                  <a:extLst>
                    <a:ext uri="{FF2B5EF4-FFF2-40B4-BE49-F238E27FC236}">
                      <a16:creationId xmlns:a16="http://schemas.microsoft.com/office/drawing/2014/main" id="{29BCC206-23E4-4CC6-8A89-C735A4116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3552" y="5630942"/>
                  <a:ext cx="1750142" cy="47808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4" name="连接符: 肘形 193">
              <a:extLst>
                <a:ext uri="{FF2B5EF4-FFF2-40B4-BE49-F238E27FC236}">
                  <a16:creationId xmlns:a16="http://schemas.microsoft.com/office/drawing/2014/main" id="{3C8ABEB7-AD05-4B9D-9F78-1D49E749EE0E}"/>
                </a:ext>
              </a:extLst>
            </p:cNvPr>
            <p:cNvCxnSpPr>
              <a:cxnSpLocks/>
              <a:stCxn id="8" idx="2"/>
              <a:endCxn id="192" idx="2"/>
            </p:cNvCxnSpPr>
            <p:nvPr/>
          </p:nvCxnSpPr>
          <p:spPr>
            <a:xfrm rot="16200000" flipH="1">
              <a:off x="5007572" y="-1082030"/>
              <a:ext cx="3179001" cy="11203101"/>
            </a:xfrm>
            <a:prstGeom prst="bentConnector3">
              <a:avLst>
                <a:gd name="adj1" fmla="val 107191"/>
              </a:avLst>
            </a:prstGeom>
            <a:ln w="57150">
              <a:solidFill>
                <a:schemeClr val="bg1">
                  <a:lumMod val="65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直接箭头连接符 197">
              <a:extLst>
                <a:ext uri="{FF2B5EF4-FFF2-40B4-BE49-F238E27FC236}">
                  <a16:creationId xmlns:a16="http://schemas.microsoft.com/office/drawing/2014/main" id="{9B0A291F-3AC6-42DD-B9D6-E76807E38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47629" y="2772915"/>
              <a:ext cx="0" cy="764837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id="{77F71B1D-B1B5-4F29-B355-A08633D23D09}"/>
                </a:ext>
              </a:extLst>
            </p:cNvPr>
            <p:cNvGrpSpPr/>
            <p:nvPr/>
          </p:nvGrpSpPr>
          <p:grpSpPr>
            <a:xfrm>
              <a:off x="1097967" y="5259019"/>
              <a:ext cx="1793293" cy="966293"/>
              <a:chOff x="1221637" y="5396373"/>
              <a:chExt cx="1793293" cy="966293"/>
            </a:xfrm>
          </p:grpSpPr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247D7E02-D608-4047-A40C-C1D2718B9BBF}"/>
                  </a:ext>
                </a:extLst>
              </p:cNvPr>
              <p:cNvSpPr txBox="1"/>
              <p:nvPr/>
            </p:nvSpPr>
            <p:spPr>
              <a:xfrm>
                <a:off x="2085923" y="5417855"/>
                <a:ext cx="92900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合并前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合并时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合并后</a:t>
                </a:r>
              </a:p>
            </p:txBody>
          </p:sp>
          <p:cxnSp>
            <p:nvCxnSpPr>
              <p:cNvPr id="204" name="直接连接符 203">
                <a:extLst>
                  <a:ext uri="{FF2B5EF4-FFF2-40B4-BE49-F238E27FC236}">
                    <a16:creationId xmlns:a16="http://schemas.microsoft.com/office/drawing/2014/main" id="{26F20194-B96D-4C3E-B2F0-CFF4E9E7679E}"/>
                  </a:ext>
                </a:extLst>
              </p:cNvPr>
              <p:cNvCxnSpPr/>
              <p:nvPr/>
            </p:nvCxnSpPr>
            <p:spPr>
              <a:xfrm>
                <a:off x="1378979" y="5611718"/>
                <a:ext cx="673679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>
                <a:extLst>
                  <a:ext uri="{FF2B5EF4-FFF2-40B4-BE49-F238E27FC236}">
                    <a16:creationId xmlns:a16="http://schemas.microsoft.com/office/drawing/2014/main" id="{2BFB06CB-C3EA-4125-B567-58377C567057}"/>
                  </a:ext>
                </a:extLst>
              </p:cNvPr>
              <p:cNvCxnSpPr/>
              <p:nvPr/>
            </p:nvCxnSpPr>
            <p:spPr>
              <a:xfrm>
                <a:off x="1378979" y="5894020"/>
                <a:ext cx="673679" cy="0"/>
              </a:xfrm>
              <a:prstGeom prst="line">
                <a:avLst/>
              </a:prstGeom>
              <a:ln w="571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>
                <a:extLst>
                  <a:ext uri="{FF2B5EF4-FFF2-40B4-BE49-F238E27FC236}">
                    <a16:creationId xmlns:a16="http://schemas.microsoft.com/office/drawing/2014/main" id="{7D89226F-02A4-4567-BE9C-F5304508EEB2}"/>
                  </a:ext>
                </a:extLst>
              </p:cNvPr>
              <p:cNvCxnSpPr/>
              <p:nvPr/>
            </p:nvCxnSpPr>
            <p:spPr>
              <a:xfrm>
                <a:off x="1378979" y="6161041"/>
                <a:ext cx="673679" cy="0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12DDB9C6-EA29-404B-ADA0-16F2FFE6EE0F}"/>
                  </a:ext>
                </a:extLst>
              </p:cNvPr>
              <p:cNvSpPr/>
              <p:nvPr/>
            </p:nvSpPr>
            <p:spPr>
              <a:xfrm>
                <a:off x="1221637" y="5396373"/>
                <a:ext cx="1721883" cy="966293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E2F72632-5479-4127-ACF4-64774459D9F4}"/>
                </a:ext>
              </a:extLst>
            </p:cNvPr>
            <p:cNvGrpSpPr/>
            <p:nvPr/>
          </p:nvGrpSpPr>
          <p:grpSpPr>
            <a:xfrm>
              <a:off x="11276543" y="925891"/>
              <a:ext cx="1942172" cy="1845162"/>
              <a:chOff x="11543309" y="877306"/>
              <a:chExt cx="1942172" cy="1845162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D27C075A-B24E-4475-A533-8EEA4EB8D6EB}"/>
                  </a:ext>
                </a:extLst>
              </p:cNvPr>
              <p:cNvSpPr/>
              <p:nvPr/>
            </p:nvSpPr>
            <p:spPr>
              <a:xfrm>
                <a:off x="12117481" y="877306"/>
                <a:ext cx="1368000" cy="13680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D26BCF95-83D4-442B-BC19-303C143F67F7}"/>
                  </a:ext>
                </a:extLst>
              </p:cNvPr>
              <p:cNvSpPr/>
              <p:nvPr/>
            </p:nvSpPr>
            <p:spPr>
              <a:xfrm>
                <a:off x="11925752" y="1029706"/>
                <a:ext cx="1368000" cy="13680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A05230C6-1B06-4A71-9634-B0AF355A1AC9}"/>
                  </a:ext>
                </a:extLst>
              </p:cNvPr>
              <p:cNvSpPr/>
              <p:nvPr/>
            </p:nvSpPr>
            <p:spPr>
              <a:xfrm>
                <a:off x="11734023" y="1182106"/>
                <a:ext cx="1368000" cy="13680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EE145B2C-5D2F-4C73-9729-73E18452D6D7}"/>
                  </a:ext>
                </a:extLst>
              </p:cNvPr>
              <p:cNvSpPr/>
              <p:nvPr/>
            </p:nvSpPr>
            <p:spPr>
              <a:xfrm>
                <a:off x="11543309" y="1354468"/>
                <a:ext cx="1368000" cy="13680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EFA3CDA4-0EAB-431B-B453-40FB0899B654}"/>
                </a:ext>
              </a:extLst>
            </p:cNvPr>
            <p:cNvGrpSpPr/>
            <p:nvPr/>
          </p:nvGrpSpPr>
          <p:grpSpPr>
            <a:xfrm>
              <a:off x="3431423" y="894472"/>
              <a:ext cx="1908000" cy="1908000"/>
              <a:chOff x="3362035" y="894472"/>
              <a:chExt cx="1908000" cy="1908000"/>
            </a:xfrm>
          </p:grpSpPr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C265D07E-A61F-4148-98AC-5C4D0F4EBB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2035" y="894472"/>
                <a:ext cx="1908000" cy="1908000"/>
              </a:xfrm>
              <a:prstGeom prst="roundRect">
                <a:avLst/>
              </a:prstGeom>
              <a:solidFill>
                <a:srgbClr val="FBE5D6">
                  <a:alpha val="27843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DCBF77CF-B31B-4229-BAE7-216663FC58E8}"/>
                  </a:ext>
                </a:extLst>
              </p:cNvPr>
              <p:cNvGrpSpPr/>
              <p:nvPr/>
            </p:nvGrpSpPr>
            <p:grpSpPr>
              <a:xfrm>
                <a:off x="3943799" y="1029474"/>
                <a:ext cx="863621" cy="835442"/>
                <a:chOff x="3872679" y="1059954"/>
                <a:chExt cx="863621" cy="835442"/>
              </a:xfrm>
            </p:grpSpPr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F14D5A81-2975-45BD-A018-59022E791928}"/>
                    </a:ext>
                  </a:extLst>
                </p:cNvPr>
                <p:cNvSpPr/>
                <p:nvPr/>
              </p:nvSpPr>
              <p:spPr>
                <a:xfrm>
                  <a:off x="4292944" y="1059954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C6D09A8F-E202-49BE-BFB4-4D6E0BD1C184}"/>
                    </a:ext>
                  </a:extLst>
                </p:cNvPr>
                <p:cNvSpPr/>
                <p:nvPr/>
              </p:nvSpPr>
              <p:spPr>
                <a:xfrm>
                  <a:off x="4186723" y="1149140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6CAC84F1-ABA5-4735-B0A5-8FB168FBD6B2}"/>
                    </a:ext>
                  </a:extLst>
                </p:cNvPr>
                <p:cNvSpPr/>
                <p:nvPr/>
              </p:nvSpPr>
              <p:spPr>
                <a:xfrm>
                  <a:off x="4080502" y="1238326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5E986276-55FA-49C4-AE4E-0630C63B97C9}"/>
                    </a:ext>
                  </a:extLst>
                </p:cNvPr>
                <p:cNvSpPr/>
                <p:nvPr/>
              </p:nvSpPr>
              <p:spPr>
                <a:xfrm>
                  <a:off x="3974281" y="1350959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5" name="矩形 344">
                  <a:extLst>
                    <a:ext uri="{FF2B5EF4-FFF2-40B4-BE49-F238E27FC236}">
                      <a16:creationId xmlns:a16="http://schemas.microsoft.com/office/drawing/2014/main" id="{79540485-3687-4938-88EE-AB40B40F6123}"/>
                    </a:ext>
                  </a:extLst>
                </p:cNvPr>
                <p:cNvSpPr/>
                <p:nvPr/>
              </p:nvSpPr>
              <p:spPr>
                <a:xfrm>
                  <a:off x="3872679" y="1444808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52" name="组合 351">
                <a:extLst>
                  <a:ext uri="{FF2B5EF4-FFF2-40B4-BE49-F238E27FC236}">
                    <a16:creationId xmlns:a16="http://schemas.microsoft.com/office/drawing/2014/main" id="{AD0EC89D-D654-4F46-9C6D-28940EBBD2A2}"/>
                  </a:ext>
                </a:extLst>
              </p:cNvPr>
              <p:cNvGrpSpPr/>
              <p:nvPr/>
            </p:nvGrpSpPr>
            <p:grpSpPr>
              <a:xfrm>
                <a:off x="3537859" y="1872008"/>
                <a:ext cx="863621" cy="835442"/>
                <a:chOff x="3872679" y="1059954"/>
                <a:chExt cx="863621" cy="835442"/>
              </a:xfrm>
            </p:grpSpPr>
            <p:sp>
              <p:nvSpPr>
                <p:cNvPr id="353" name="矩形 352">
                  <a:extLst>
                    <a:ext uri="{FF2B5EF4-FFF2-40B4-BE49-F238E27FC236}">
                      <a16:creationId xmlns:a16="http://schemas.microsoft.com/office/drawing/2014/main" id="{7110567C-7668-43BF-9EAC-2E36F7649E90}"/>
                    </a:ext>
                  </a:extLst>
                </p:cNvPr>
                <p:cNvSpPr/>
                <p:nvPr/>
              </p:nvSpPr>
              <p:spPr>
                <a:xfrm>
                  <a:off x="4292944" y="1059954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4" name="矩形 353">
                  <a:extLst>
                    <a:ext uri="{FF2B5EF4-FFF2-40B4-BE49-F238E27FC236}">
                      <a16:creationId xmlns:a16="http://schemas.microsoft.com/office/drawing/2014/main" id="{E6EB4C39-40E1-4137-9225-FA32E78D23CE}"/>
                    </a:ext>
                  </a:extLst>
                </p:cNvPr>
                <p:cNvSpPr/>
                <p:nvPr/>
              </p:nvSpPr>
              <p:spPr>
                <a:xfrm>
                  <a:off x="4186723" y="1149140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5" name="矩形 354">
                  <a:extLst>
                    <a:ext uri="{FF2B5EF4-FFF2-40B4-BE49-F238E27FC236}">
                      <a16:creationId xmlns:a16="http://schemas.microsoft.com/office/drawing/2014/main" id="{54D0A9ED-2626-4753-A249-6C253E4CFA94}"/>
                    </a:ext>
                  </a:extLst>
                </p:cNvPr>
                <p:cNvSpPr/>
                <p:nvPr/>
              </p:nvSpPr>
              <p:spPr>
                <a:xfrm>
                  <a:off x="4080502" y="1238326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6" name="矩形 355">
                  <a:extLst>
                    <a:ext uri="{FF2B5EF4-FFF2-40B4-BE49-F238E27FC236}">
                      <a16:creationId xmlns:a16="http://schemas.microsoft.com/office/drawing/2014/main" id="{E5FE235E-377E-4117-BFD6-1061086F290E}"/>
                    </a:ext>
                  </a:extLst>
                </p:cNvPr>
                <p:cNvSpPr/>
                <p:nvPr/>
              </p:nvSpPr>
              <p:spPr>
                <a:xfrm>
                  <a:off x="3974281" y="1350959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7" name="矩形 356">
                  <a:extLst>
                    <a:ext uri="{FF2B5EF4-FFF2-40B4-BE49-F238E27FC236}">
                      <a16:creationId xmlns:a16="http://schemas.microsoft.com/office/drawing/2014/main" id="{80C7EDB4-2341-4853-9564-736875E63B0F}"/>
                    </a:ext>
                  </a:extLst>
                </p:cNvPr>
                <p:cNvSpPr/>
                <p:nvPr/>
              </p:nvSpPr>
              <p:spPr>
                <a:xfrm>
                  <a:off x="3872679" y="1444808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46" name="组合 345">
                <a:extLst>
                  <a:ext uri="{FF2B5EF4-FFF2-40B4-BE49-F238E27FC236}">
                    <a16:creationId xmlns:a16="http://schemas.microsoft.com/office/drawing/2014/main" id="{B2E6EE06-8EEE-4F16-A6CA-9836CABF842D}"/>
                  </a:ext>
                </a:extLst>
              </p:cNvPr>
              <p:cNvGrpSpPr/>
              <p:nvPr/>
            </p:nvGrpSpPr>
            <p:grpSpPr>
              <a:xfrm>
                <a:off x="4270104" y="1865451"/>
                <a:ext cx="863621" cy="835442"/>
                <a:chOff x="3872679" y="1059954"/>
                <a:chExt cx="863621" cy="835442"/>
              </a:xfrm>
            </p:grpSpPr>
            <p:sp>
              <p:nvSpPr>
                <p:cNvPr id="347" name="矩形 346">
                  <a:extLst>
                    <a:ext uri="{FF2B5EF4-FFF2-40B4-BE49-F238E27FC236}">
                      <a16:creationId xmlns:a16="http://schemas.microsoft.com/office/drawing/2014/main" id="{093053B0-371C-483F-B019-A1C1D0633402}"/>
                    </a:ext>
                  </a:extLst>
                </p:cNvPr>
                <p:cNvSpPr/>
                <p:nvPr/>
              </p:nvSpPr>
              <p:spPr>
                <a:xfrm>
                  <a:off x="4292944" y="1059954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8" name="矩形 347">
                  <a:extLst>
                    <a:ext uri="{FF2B5EF4-FFF2-40B4-BE49-F238E27FC236}">
                      <a16:creationId xmlns:a16="http://schemas.microsoft.com/office/drawing/2014/main" id="{95E46833-7B9F-446B-AF8D-2669404C79FA}"/>
                    </a:ext>
                  </a:extLst>
                </p:cNvPr>
                <p:cNvSpPr/>
                <p:nvPr/>
              </p:nvSpPr>
              <p:spPr>
                <a:xfrm>
                  <a:off x="4186723" y="1149140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9" name="矩形 348">
                  <a:extLst>
                    <a:ext uri="{FF2B5EF4-FFF2-40B4-BE49-F238E27FC236}">
                      <a16:creationId xmlns:a16="http://schemas.microsoft.com/office/drawing/2014/main" id="{BA36DF93-C615-4579-8889-12C0593BA77D}"/>
                    </a:ext>
                  </a:extLst>
                </p:cNvPr>
                <p:cNvSpPr/>
                <p:nvPr/>
              </p:nvSpPr>
              <p:spPr>
                <a:xfrm>
                  <a:off x="4080502" y="1238326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0" name="矩形 349">
                  <a:extLst>
                    <a:ext uri="{FF2B5EF4-FFF2-40B4-BE49-F238E27FC236}">
                      <a16:creationId xmlns:a16="http://schemas.microsoft.com/office/drawing/2014/main" id="{F4B99487-4F56-413C-972D-92F8607AA758}"/>
                    </a:ext>
                  </a:extLst>
                </p:cNvPr>
                <p:cNvSpPr/>
                <p:nvPr/>
              </p:nvSpPr>
              <p:spPr>
                <a:xfrm>
                  <a:off x="3974281" y="1350959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1" name="矩形 350">
                  <a:extLst>
                    <a:ext uri="{FF2B5EF4-FFF2-40B4-BE49-F238E27FC236}">
                      <a16:creationId xmlns:a16="http://schemas.microsoft.com/office/drawing/2014/main" id="{1E8FA6E4-797A-4534-AB01-BDB5A70DD37C}"/>
                    </a:ext>
                  </a:extLst>
                </p:cNvPr>
                <p:cNvSpPr/>
                <p:nvPr/>
              </p:nvSpPr>
              <p:spPr>
                <a:xfrm>
                  <a:off x="3872679" y="1444808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0E72A824-F0B1-4D24-A99C-D7F85593EFB6}"/>
                </a:ext>
              </a:extLst>
            </p:cNvPr>
            <p:cNvGrpSpPr/>
            <p:nvPr/>
          </p:nvGrpSpPr>
          <p:grpSpPr>
            <a:xfrm>
              <a:off x="3400196" y="3898917"/>
              <a:ext cx="1870163" cy="1368998"/>
              <a:chOff x="3028239" y="4370761"/>
              <a:chExt cx="1870163" cy="1368998"/>
            </a:xfrm>
          </p:grpSpPr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86192A92-7E7C-43A6-92A2-DF2ED8B75737}"/>
                  </a:ext>
                </a:extLst>
              </p:cNvPr>
              <p:cNvGrpSpPr/>
              <p:nvPr/>
            </p:nvGrpSpPr>
            <p:grpSpPr>
              <a:xfrm>
                <a:off x="3033277" y="4378690"/>
                <a:ext cx="636320" cy="636320"/>
                <a:chOff x="3539580" y="3880655"/>
                <a:chExt cx="636320" cy="636320"/>
              </a:xfrm>
            </p:grpSpPr>
            <p:sp>
              <p:nvSpPr>
                <p:cNvPr id="280" name="矩形 279">
                  <a:extLst>
                    <a:ext uri="{FF2B5EF4-FFF2-40B4-BE49-F238E27FC236}">
                      <a16:creationId xmlns:a16="http://schemas.microsoft.com/office/drawing/2014/main" id="{616D7E11-B619-4E6D-83D2-53DF279015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25900" y="3880655"/>
                  <a:ext cx="450000" cy="450000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1" name="矩形 280">
                  <a:extLst>
                    <a:ext uri="{FF2B5EF4-FFF2-40B4-BE49-F238E27FC236}">
                      <a16:creationId xmlns:a16="http://schemas.microsoft.com/office/drawing/2014/main" id="{2918DC30-C2F6-439F-A74D-E14E0F8B3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32741" y="3973816"/>
                  <a:ext cx="450000" cy="450000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2" name="矩形 281">
                  <a:extLst>
                    <a:ext uri="{FF2B5EF4-FFF2-40B4-BE49-F238E27FC236}">
                      <a16:creationId xmlns:a16="http://schemas.microsoft.com/office/drawing/2014/main" id="{9BF96C41-2FC4-4D54-8C94-648430721C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39580" y="4066975"/>
                  <a:ext cx="450000" cy="450000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2" name="组合 371">
                <a:extLst>
                  <a:ext uri="{FF2B5EF4-FFF2-40B4-BE49-F238E27FC236}">
                    <a16:creationId xmlns:a16="http://schemas.microsoft.com/office/drawing/2014/main" id="{424A6983-BDB3-474D-8184-2D1D32E75EEA}"/>
                  </a:ext>
                </a:extLst>
              </p:cNvPr>
              <p:cNvGrpSpPr/>
              <p:nvPr/>
            </p:nvGrpSpPr>
            <p:grpSpPr>
              <a:xfrm>
                <a:off x="3028239" y="5103439"/>
                <a:ext cx="636320" cy="636320"/>
                <a:chOff x="3539580" y="3880655"/>
                <a:chExt cx="636320" cy="636320"/>
              </a:xfrm>
            </p:grpSpPr>
            <p:sp>
              <p:nvSpPr>
                <p:cNvPr id="373" name="矩形 372">
                  <a:extLst>
                    <a:ext uri="{FF2B5EF4-FFF2-40B4-BE49-F238E27FC236}">
                      <a16:creationId xmlns:a16="http://schemas.microsoft.com/office/drawing/2014/main" id="{672D2E39-8F69-47EA-AEE8-B668010755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25900" y="3880655"/>
                  <a:ext cx="450000" cy="450000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4" name="矩形 373">
                  <a:extLst>
                    <a:ext uri="{FF2B5EF4-FFF2-40B4-BE49-F238E27FC236}">
                      <a16:creationId xmlns:a16="http://schemas.microsoft.com/office/drawing/2014/main" id="{ACCB43C1-F08B-496B-B793-C7C43CB28D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32741" y="3973816"/>
                  <a:ext cx="450000" cy="450000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75" name="矩形 374">
                  <a:extLst>
                    <a:ext uri="{FF2B5EF4-FFF2-40B4-BE49-F238E27FC236}">
                      <a16:creationId xmlns:a16="http://schemas.microsoft.com/office/drawing/2014/main" id="{A2830255-2D56-4172-91C4-AC09DC5F79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39580" y="4066975"/>
                  <a:ext cx="450000" cy="450000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64" name="组合 363">
                <a:extLst>
                  <a:ext uri="{FF2B5EF4-FFF2-40B4-BE49-F238E27FC236}">
                    <a16:creationId xmlns:a16="http://schemas.microsoft.com/office/drawing/2014/main" id="{01B2FF57-6927-429D-B535-104E5E3A2A00}"/>
                  </a:ext>
                </a:extLst>
              </p:cNvPr>
              <p:cNvGrpSpPr/>
              <p:nvPr/>
            </p:nvGrpSpPr>
            <p:grpSpPr>
              <a:xfrm>
                <a:off x="3647388" y="4381660"/>
                <a:ext cx="636320" cy="636320"/>
                <a:chOff x="3539580" y="3880655"/>
                <a:chExt cx="636320" cy="636320"/>
              </a:xfrm>
            </p:grpSpPr>
            <p:sp>
              <p:nvSpPr>
                <p:cNvPr id="365" name="矩形 364">
                  <a:extLst>
                    <a:ext uri="{FF2B5EF4-FFF2-40B4-BE49-F238E27FC236}">
                      <a16:creationId xmlns:a16="http://schemas.microsoft.com/office/drawing/2014/main" id="{FCB93686-65F6-4564-805A-6E13ED8068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25900" y="3880655"/>
                  <a:ext cx="450000" cy="450000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6" name="矩形 365">
                  <a:extLst>
                    <a:ext uri="{FF2B5EF4-FFF2-40B4-BE49-F238E27FC236}">
                      <a16:creationId xmlns:a16="http://schemas.microsoft.com/office/drawing/2014/main" id="{1B981FA8-7313-4833-8473-E9BFC44250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32741" y="3973816"/>
                  <a:ext cx="450000" cy="450000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7" name="矩形 366">
                  <a:extLst>
                    <a:ext uri="{FF2B5EF4-FFF2-40B4-BE49-F238E27FC236}">
                      <a16:creationId xmlns:a16="http://schemas.microsoft.com/office/drawing/2014/main" id="{81BD08B3-C602-49EB-B150-2067BA9C10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39580" y="4066975"/>
                  <a:ext cx="450000" cy="450000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6" name="组合 375">
                <a:extLst>
                  <a:ext uri="{FF2B5EF4-FFF2-40B4-BE49-F238E27FC236}">
                    <a16:creationId xmlns:a16="http://schemas.microsoft.com/office/drawing/2014/main" id="{CA89B04D-149F-48C2-8389-D56A9A14B04D}"/>
                  </a:ext>
                </a:extLst>
              </p:cNvPr>
              <p:cNvGrpSpPr/>
              <p:nvPr/>
            </p:nvGrpSpPr>
            <p:grpSpPr>
              <a:xfrm>
                <a:off x="4261602" y="5101334"/>
                <a:ext cx="636320" cy="636320"/>
                <a:chOff x="3539580" y="3880655"/>
                <a:chExt cx="636320" cy="636320"/>
              </a:xfrm>
            </p:grpSpPr>
            <p:sp>
              <p:nvSpPr>
                <p:cNvPr id="377" name="矩形 376">
                  <a:extLst>
                    <a:ext uri="{FF2B5EF4-FFF2-40B4-BE49-F238E27FC236}">
                      <a16:creationId xmlns:a16="http://schemas.microsoft.com/office/drawing/2014/main" id="{6985107D-E201-4611-977E-056D98410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25900" y="3880655"/>
                  <a:ext cx="450000" cy="450000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8" name="矩形 377">
                  <a:extLst>
                    <a:ext uri="{FF2B5EF4-FFF2-40B4-BE49-F238E27FC236}">
                      <a16:creationId xmlns:a16="http://schemas.microsoft.com/office/drawing/2014/main" id="{19DCA195-0292-4F97-B9CD-B4FF82BC8C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32741" y="3973816"/>
                  <a:ext cx="450000" cy="450000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79" name="矩形 378">
                  <a:extLst>
                    <a:ext uri="{FF2B5EF4-FFF2-40B4-BE49-F238E27FC236}">
                      <a16:creationId xmlns:a16="http://schemas.microsoft.com/office/drawing/2014/main" id="{6EC5B118-CC30-4BAF-9A1D-3514BE0AF5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39580" y="4066975"/>
                  <a:ext cx="450000" cy="450000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60" name="组合 359">
                <a:extLst>
                  <a:ext uri="{FF2B5EF4-FFF2-40B4-BE49-F238E27FC236}">
                    <a16:creationId xmlns:a16="http://schemas.microsoft.com/office/drawing/2014/main" id="{DF8EF494-A232-4890-B0F1-AC330739225D}"/>
                  </a:ext>
                </a:extLst>
              </p:cNvPr>
              <p:cNvGrpSpPr/>
              <p:nvPr/>
            </p:nvGrpSpPr>
            <p:grpSpPr>
              <a:xfrm>
                <a:off x="4262082" y="4370761"/>
                <a:ext cx="636320" cy="636320"/>
                <a:chOff x="3539580" y="3880655"/>
                <a:chExt cx="636320" cy="636320"/>
              </a:xfrm>
            </p:grpSpPr>
            <p:sp>
              <p:nvSpPr>
                <p:cNvPr id="361" name="矩形 360">
                  <a:extLst>
                    <a:ext uri="{FF2B5EF4-FFF2-40B4-BE49-F238E27FC236}">
                      <a16:creationId xmlns:a16="http://schemas.microsoft.com/office/drawing/2014/main" id="{8960B2B2-909F-4EE2-8D86-9DE0CD722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25900" y="3880655"/>
                  <a:ext cx="450000" cy="450000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2" name="矩形 361">
                  <a:extLst>
                    <a:ext uri="{FF2B5EF4-FFF2-40B4-BE49-F238E27FC236}">
                      <a16:creationId xmlns:a16="http://schemas.microsoft.com/office/drawing/2014/main" id="{3ADAFD14-97F9-49E5-B021-A044C6B8E0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32741" y="3973816"/>
                  <a:ext cx="450000" cy="450000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3" name="矩形 362">
                  <a:extLst>
                    <a:ext uri="{FF2B5EF4-FFF2-40B4-BE49-F238E27FC236}">
                      <a16:creationId xmlns:a16="http://schemas.microsoft.com/office/drawing/2014/main" id="{05E9F451-483D-4917-BC45-103A5AB429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39580" y="4066975"/>
                  <a:ext cx="450000" cy="450000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1AF62DFE-9C05-41B7-84B6-60148DF07C1E}"/>
                </a:ext>
              </a:extLst>
            </p:cNvPr>
            <p:cNvGrpSpPr/>
            <p:nvPr/>
          </p:nvGrpSpPr>
          <p:grpSpPr>
            <a:xfrm>
              <a:off x="8137936" y="3778535"/>
              <a:ext cx="2355439" cy="1609762"/>
              <a:chOff x="8282035" y="3777073"/>
              <a:chExt cx="2355439" cy="1609762"/>
            </a:xfrm>
          </p:grpSpPr>
          <p:sp>
            <p:nvSpPr>
              <p:cNvPr id="344" name="矩形: 圆角 343">
                <a:extLst>
                  <a:ext uri="{FF2B5EF4-FFF2-40B4-BE49-F238E27FC236}">
                    <a16:creationId xmlns:a16="http://schemas.microsoft.com/office/drawing/2014/main" id="{A6D8BFB0-666C-4EBE-8E74-2AF974B896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82035" y="3777073"/>
                <a:ext cx="2355439" cy="1609762"/>
              </a:xfrm>
              <a:prstGeom prst="roundRect">
                <a:avLst/>
              </a:prstGeom>
              <a:solidFill>
                <a:srgbClr val="FBE5D6">
                  <a:alpha val="27843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C307C62E-2B7F-4810-9C44-FA60F179EC33}"/>
                  </a:ext>
                </a:extLst>
              </p:cNvPr>
              <p:cNvGrpSpPr/>
              <p:nvPr/>
            </p:nvGrpSpPr>
            <p:grpSpPr>
              <a:xfrm>
                <a:off x="8507592" y="3911437"/>
                <a:ext cx="1904325" cy="1341034"/>
                <a:chOff x="8739092" y="4551263"/>
                <a:chExt cx="1904325" cy="1341034"/>
              </a:xfrm>
            </p:grpSpPr>
            <p:grpSp>
              <p:nvGrpSpPr>
                <p:cNvPr id="93" name="组合 92">
                  <a:extLst>
                    <a:ext uri="{FF2B5EF4-FFF2-40B4-BE49-F238E27FC236}">
                      <a16:creationId xmlns:a16="http://schemas.microsoft.com/office/drawing/2014/main" id="{B2AF7E93-879C-41C9-9901-B2B47E9E69B8}"/>
                    </a:ext>
                  </a:extLst>
                </p:cNvPr>
                <p:cNvGrpSpPr/>
                <p:nvPr/>
              </p:nvGrpSpPr>
              <p:grpSpPr>
                <a:xfrm>
                  <a:off x="8739092" y="5135228"/>
                  <a:ext cx="758365" cy="757069"/>
                  <a:chOff x="8161737" y="3795238"/>
                  <a:chExt cx="758365" cy="757069"/>
                </a:xfrm>
              </p:grpSpPr>
              <p:sp>
                <p:nvSpPr>
                  <p:cNvPr id="312" name="矩形 311">
                    <a:extLst>
                      <a:ext uri="{FF2B5EF4-FFF2-40B4-BE49-F238E27FC236}">
                        <a16:creationId xmlns:a16="http://schemas.microsoft.com/office/drawing/2014/main" id="{730A2DAA-89C3-45FF-934C-B48948A0BE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470102" y="3795238"/>
                    <a:ext cx="450000" cy="450000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3" name="矩形 312">
                    <a:extLst>
                      <a:ext uri="{FF2B5EF4-FFF2-40B4-BE49-F238E27FC236}">
                        <a16:creationId xmlns:a16="http://schemas.microsoft.com/office/drawing/2014/main" id="{490B5249-0EBE-4ED9-8CA8-12ED1AA651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366783" y="3898559"/>
                    <a:ext cx="450000" cy="450000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14" name="矩形 313">
                    <a:extLst>
                      <a:ext uri="{FF2B5EF4-FFF2-40B4-BE49-F238E27FC236}">
                        <a16:creationId xmlns:a16="http://schemas.microsoft.com/office/drawing/2014/main" id="{05BEF18A-5D9C-4244-8242-76E750418C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263462" y="4001878"/>
                    <a:ext cx="450000" cy="450000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4" name="矩形 323">
                    <a:extLst>
                      <a:ext uri="{FF2B5EF4-FFF2-40B4-BE49-F238E27FC236}">
                        <a16:creationId xmlns:a16="http://schemas.microsoft.com/office/drawing/2014/main" id="{C8D88D11-5155-4FBD-936B-F7F43BAFEF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161737" y="4102307"/>
                    <a:ext cx="450000" cy="450000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32" name="组合 331">
                  <a:extLst>
                    <a:ext uri="{FF2B5EF4-FFF2-40B4-BE49-F238E27FC236}">
                      <a16:creationId xmlns:a16="http://schemas.microsoft.com/office/drawing/2014/main" id="{7216E35A-8E92-4F34-BDC9-DA7900DD78FC}"/>
                    </a:ext>
                  </a:extLst>
                </p:cNvPr>
                <p:cNvGrpSpPr/>
                <p:nvPr/>
              </p:nvGrpSpPr>
              <p:grpSpPr>
                <a:xfrm>
                  <a:off x="9885052" y="5092288"/>
                  <a:ext cx="758365" cy="757069"/>
                  <a:chOff x="8161737" y="3795238"/>
                  <a:chExt cx="758365" cy="757069"/>
                </a:xfrm>
              </p:grpSpPr>
              <p:sp>
                <p:nvSpPr>
                  <p:cNvPr id="333" name="矩形 332">
                    <a:extLst>
                      <a:ext uri="{FF2B5EF4-FFF2-40B4-BE49-F238E27FC236}">
                        <a16:creationId xmlns:a16="http://schemas.microsoft.com/office/drawing/2014/main" id="{F259EF30-40FB-4AA4-A7B2-17107BAE75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470102" y="3795238"/>
                    <a:ext cx="450000" cy="450000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4" name="矩形 333">
                    <a:extLst>
                      <a:ext uri="{FF2B5EF4-FFF2-40B4-BE49-F238E27FC236}">
                        <a16:creationId xmlns:a16="http://schemas.microsoft.com/office/drawing/2014/main" id="{0697C1FB-C333-42DE-AA5F-60D3A03F35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366783" y="3898559"/>
                    <a:ext cx="450000" cy="450000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35" name="矩形 334">
                    <a:extLst>
                      <a:ext uri="{FF2B5EF4-FFF2-40B4-BE49-F238E27FC236}">
                        <a16:creationId xmlns:a16="http://schemas.microsoft.com/office/drawing/2014/main" id="{54A25E4A-94F0-4BF7-984D-547C6E3F189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263462" y="4001878"/>
                    <a:ext cx="450000" cy="450000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6" name="矩形 335">
                    <a:extLst>
                      <a:ext uri="{FF2B5EF4-FFF2-40B4-BE49-F238E27FC236}">
                        <a16:creationId xmlns:a16="http://schemas.microsoft.com/office/drawing/2014/main" id="{E2B46B0B-54DB-4919-9A6B-44E30E2110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161737" y="4102307"/>
                    <a:ext cx="450000" cy="450000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38" name="组合 337">
                  <a:extLst>
                    <a:ext uri="{FF2B5EF4-FFF2-40B4-BE49-F238E27FC236}">
                      <a16:creationId xmlns:a16="http://schemas.microsoft.com/office/drawing/2014/main" id="{E8C9591A-DB29-4D7F-96DF-D6F3C6BF8F43}"/>
                    </a:ext>
                  </a:extLst>
                </p:cNvPr>
                <p:cNvGrpSpPr/>
                <p:nvPr/>
              </p:nvGrpSpPr>
              <p:grpSpPr>
                <a:xfrm>
                  <a:off x="8741308" y="4577752"/>
                  <a:ext cx="758365" cy="757069"/>
                  <a:chOff x="8161737" y="3795238"/>
                  <a:chExt cx="758365" cy="757069"/>
                </a:xfrm>
              </p:grpSpPr>
              <p:sp>
                <p:nvSpPr>
                  <p:cNvPr id="339" name="矩形 338">
                    <a:extLst>
                      <a:ext uri="{FF2B5EF4-FFF2-40B4-BE49-F238E27FC236}">
                        <a16:creationId xmlns:a16="http://schemas.microsoft.com/office/drawing/2014/main" id="{6CDB928B-8FE4-4DFB-AE90-8EA932C2E2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470102" y="3795238"/>
                    <a:ext cx="450000" cy="450000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0" name="矩形 339">
                    <a:extLst>
                      <a:ext uri="{FF2B5EF4-FFF2-40B4-BE49-F238E27FC236}">
                        <a16:creationId xmlns:a16="http://schemas.microsoft.com/office/drawing/2014/main" id="{519DFAB0-8387-4CB4-8548-514258C9AE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366783" y="3898559"/>
                    <a:ext cx="450000" cy="450000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41" name="矩形 340">
                    <a:extLst>
                      <a:ext uri="{FF2B5EF4-FFF2-40B4-BE49-F238E27FC236}">
                        <a16:creationId xmlns:a16="http://schemas.microsoft.com/office/drawing/2014/main" id="{3B30BA39-70B4-419D-B0BF-830604A418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263462" y="4001878"/>
                    <a:ext cx="450000" cy="450000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2" name="矩形 341">
                    <a:extLst>
                      <a:ext uri="{FF2B5EF4-FFF2-40B4-BE49-F238E27FC236}">
                        <a16:creationId xmlns:a16="http://schemas.microsoft.com/office/drawing/2014/main" id="{A20FAB0F-C07E-4C65-A88D-873CA14882C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161737" y="4102307"/>
                    <a:ext cx="450000" cy="450000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26" name="组合 325">
                  <a:extLst>
                    <a:ext uri="{FF2B5EF4-FFF2-40B4-BE49-F238E27FC236}">
                      <a16:creationId xmlns:a16="http://schemas.microsoft.com/office/drawing/2014/main" id="{EBB7DC0B-08CF-43A0-B86A-3DCC6F1498C4}"/>
                    </a:ext>
                  </a:extLst>
                </p:cNvPr>
                <p:cNvGrpSpPr/>
                <p:nvPr/>
              </p:nvGrpSpPr>
              <p:grpSpPr>
                <a:xfrm>
                  <a:off x="9312633" y="4568173"/>
                  <a:ext cx="758365" cy="757069"/>
                  <a:chOff x="8161737" y="3795238"/>
                  <a:chExt cx="758365" cy="757069"/>
                </a:xfrm>
              </p:grpSpPr>
              <p:sp>
                <p:nvSpPr>
                  <p:cNvPr id="327" name="矩形 326">
                    <a:extLst>
                      <a:ext uri="{FF2B5EF4-FFF2-40B4-BE49-F238E27FC236}">
                        <a16:creationId xmlns:a16="http://schemas.microsoft.com/office/drawing/2014/main" id="{33AA3AF0-93AF-4851-BC07-1AE90B3C36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470102" y="3795238"/>
                    <a:ext cx="450000" cy="450000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8" name="矩形 327">
                    <a:extLst>
                      <a:ext uri="{FF2B5EF4-FFF2-40B4-BE49-F238E27FC236}">
                        <a16:creationId xmlns:a16="http://schemas.microsoft.com/office/drawing/2014/main" id="{9D63A4CD-E52C-4EB9-B4A4-F2AAAC8B46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366783" y="3898559"/>
                    <a:ext cx="450000" cy="450000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29" name="矩形 328">
                    <a:extLst>
                      <a:ext uri="{FF2B5EF4-FFF2-40B4-BE49-F238E27FC236}">
                        <a16:creationId xmlns:a16="http://schemas.microsoft.com/office/drawing/2014/main" id="{A4587B1B-6C99-4564-97F4-2FE84B1DFB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263462" y="4001878"/>
                    <a:ext cx="450000" cy="450000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0" name="矩形 329">
                    <a:extLst>
                      <a:ext uri="{FF2B5EF4-FFF2-40B4-BE49-F238E27FC236}">
                        <a16:creationId xmlns:a16="http://schemas.microsoft.com/office/drawing/2014/main" id="{FDE98823-E1B0-40BD-ACD7-C0AC250D2A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161737" y="4102307"/>
                    <a:ext cx="450000" cy="450000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80" name="组合 379">
                  <a:extLst>
                    <a:ext uri="{FF2B5EF4-FFF2-40B4-BE49-F238E27FC236}">
                      <a16:creationId xmlns:a16="http://schemas.microsoft.com/office/drawing/2014/main" id="{52210E2F-A6C7-44C0-8C20-6B7269E2F924}"/>
                    </a:ext>
                  </a:extLst>
                </p:cNvPr>
                <p:cNvGrpSpPr/>
                <p:nvPr/>
              </p:nvGrpSpPr>
              <p:grpSpPr>
                <a:xfrm>
                  <a:off x="9875189" y="4551263"/>
                  <a:ext cx="758365" cy="757069"/>
                  <a:chOff x="8161737" y="3795238"/>
                  <a:chExt cx="758365" cy="757069"/>
                </a:xfrm>
              </p:grpSpPr>
              <p:sp>
                <p:nvSpPr>
                  <p:cNvPr id="381" name="矩形 380">
                    <a:extLst>
                      <a:ext uri="{FF2B5EF4-FFF2-40B4-BE49-F238E27FC236}">
                        <a16:creationId xmlns:a16="http://schemas.microsoft.com/office/drawing/2014/main" id="{62B90662-53A9-451A-B1F2-8AC80E4237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470102" y="3795238"/>
                    <a:ext cx="450000" cy="450000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2" name="矩形 381">
                    <a:extLst>
                      <a:ext uri="{FF2B5EF4-FFF2-40B4-BE49-F238E27FC236}">
                        <a16:creationId xmlns:a16="http://schemas.microsoft.com/office/drawing/2014/main" id="{439D9257-8BBF-4CDA-BF1D-8E41C0CDCD8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366783" y="3898559"/>
                    <a:ext cx="450000" cy="450000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83" name="矩形 382">
                    <a:extLst>
                      <a:ext uri="{FF2B5EF4-FFF2-40B4-BE49-F238E27FC236}">
                        <a16:creationId xmlns:a16="http://schemas.microsoft.com/office/drawing/2014/main" id="{D935D94C-9E32-41C3-9D0A-558B63A6BA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263462" y="4001878"/>
                    <a:ext cx="450000" cy="450000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4" name="矩形 383">
                    <a:extLst>
                      <a:ext uri="{FF2B5EF4-FFF2-40B4-BE49-F238E27FC236}">
                        <a16:creationId xmlns:a16="http://schemas.microsoft.com/office/drawing/2014/main" id="{217398DC-7971-48D9-AAE9-11C69BCF51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161737" y="4102307"/>
                    <a:ext cx="450000" cy="450000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386" name="组合 385">
              <a:extLst>
                <a:ext uri="{FF2B5EF4-FFF2-40B4-BE49-F238E27FC236}">
                  <a16:creationId xmlns:a16="http://schemas.microsoft.com/office/drawing/2014/main" id="{9560AB87-D862-4F3D-BE07-010E0F2F27B9}"/>
                </a:ext>
              </a:extLst>
            </p:cNvPr>
            <p:cNvGrpSpPr/>
            <p:nvPr/>
          </p:nvGrpSpPr>
          <p:grpSpPr>
            <a:xfrm>
              <a:off x="5900731" y="3855829"/>
              <a:ext cx="1508951" cy="1455174"/>
              <a:chOff x="8733593" y="1029706"/>
              <a:chExt cx="1508951" cy="1455174"/>
            </a:xfrm>
          </p:grpSpPr>
          <p:sp>
            <p:nvSpPr>
              <p:cNvPr id="387" name="矩形: 圆角 386">
                <a:extLst>
                  <a:ext uri="{FF2B5EF4-FFF2-40B4-BE49-F238E27FC236}">
                    <a16:creationId xmlns:a16="http://schemas.microsoft.com/office/drawing/2014/main" id="{EA111016-762A-49BE-A87C-15BAF1F66D52}"/>
                  </a:ext>
                </a:extLst>
              </p:cNvPr>
              <p:cNvSpPr/>
              <p:nvPr/>
            </p:nvSpPr>
            <p:spPr>
              <a:xfrm>
                <a:off x="8733593" y="1029706"/>
                <a:ext cx="1508951" cy="1455174"/>
              </a:xfrm>
              <a:prstGeom prst="roundRect">
                <a:avLst/>
              </a:prstGeom>
              <a:solidFill>
                <a:srgbClr val="FBE5D6">
                  <a:alpha val="27843"/>
                </a:srgb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88" name="组合 387">
                <a:extLst>
                  <a:ext uri="{FF2B5EF4-FFF2-40B4-BE49-F238E27FC236}">
                    <a16:creationId xmlns:a16="http://schemas.microsoft.com/office/drawing/2014/main" id="{F2CFB32E-A1B5-4C1D-B273-49EECD7A3DCE}"/>
                  </a:ext>
                </a:extLst>
              </p:cNvPr>
              <p:cNvGrpSpPr/>
              <p:nvPr/>
            </p:nvGrpSpPr>
            <p:grpSpPr>
              <a:xfrm>
                <a:off x="8972482" y="1199001"/>
                <a:ext cx="1031172" cy="1116584"/>
                <a:chOff x="9005089" y="1199001"/>
                <a:chExt cx="1031172" cy="1116584"/>
              </a:xfrm>
            </p:grpSpPr>
            <p:grpSp>
              <p:nvGrpSpPr>
                <p:cNvPr id="389" name="组合 388">
                  <a:extLst>
                    <a:ext uri="{FF2B5EF4-FFF2-40B4-BE49-F238E27FC236}">
                      <a16:creationId xmlns:a16="http://schemas.microsoft.com/office/drawing/2014/main" id="{4B74DCFC-17CD-4830-950F-E5195B1BFB60}"/>
                    </a:ext>
                  </a:extLst>
                </p:cNvPr>
                <p:cNvGrpSpPr/>
                <p:nvPr/>
              </p:nvGrpSpPr>
              <p:grpSpPr>
                <a:xfrm>
                  <a:off x="9005089" y="1199001"/>
                  <a:ext cx="491614" cy="491614"/>
                  <a:chOff x="6071254" y="3652949"/>
                  <a:chExt cx="491614" cy="491614"/>
                </a:xfrm>
              </p:grpSpPr>
              <p:sp>
                <p:nvSpPr>
                  <p:cNvPr id="402" name="矩形 401">
                    <a:extLst>
                      <a:ext uri="{FF2B5EF4-FFF2-40B4-BE49-F238E27FC236}">
                        <a16:creationId xmlns:a16="http://schemas.microsoft.com/office/drawing/2014/main" id="{4B3BEB0F-458F-4161-BC0F-E924188EE6C3}"/>
                      </a:ext>
                    </a:extLst>
                  </p:cNvPr>
                  <p:cNvSpPr/>
                  <p:nvPr/>
                </p:nvSpPr>
                <p:spPr>
                  <a:xfrm>
                    <a:off x="6287565" y="3652949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3" name="矩形 402">
                    <a:extLst>
                      <a:ext uri="{FF2B5EF4-FFF2-40B4-BE49-F238E27FC236}">
                        <a16:creationId xmlns:a16="http://schemas.microsoft.com/office/drawing/2014/main" id="{B7A8761A-B3D4-408E-B32D-3B2FA39412E1}"/>
                      </a:ext>
                    </a:extLst>
                  </p:cNvPr>
                  <p:cNvSpPr/>
                  <p:nvPr/>
                </p:nvSpPr>
                <p:spPr>
                  <a:xfrm>
                    <a:off x="6179410" y="376110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404" name="矩形 403">
                    <a:extLst>
                      <a:ext uri="{FF2B5EF4-FFF2-40B4-BE49-F238E27FC236}">
                        <a16:creationId xmlns:a16="http://schemas.microsoft.com/office/drawing/2014/main" id="{BBD25B64-A021-488E-BED9-113566A9AD91}"/>
                      </a:ext>
                    </a:extLst>
                  </p:cNvPr>
                  <p:cNvSpPr/>
                  <p:nvPr/>
                </p:nvSpPr>
                <p:spPr>
                  <a:xfrm>
                    <a:off x="6071254" y="3869260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90" name="组合 389">
                  <a:extLst>
                    <a:ext uri="{FF2B5EF4-FFF2-40B4-BE49-F238E27FC236}">
                      <a16:creationId xmlns:a16="http://schemas.microsoft.com/office/drawing/2014/main" id="{81F5FBF3-C208-482E-A4D3-935C69EE3C37}"/>
                    </a:ext>
                  </a:extLst>
                </p:cNvPr>
                <p:cNvGrpSpPr/>
                <p:nvPr/>
              </p:nvGrpSpPr>
              <p:grpSpPr>
                <a:xfrm>
                  <a:off x="9544647" y="1823971"/>
                  <a:ext cx="491614" cy="491614"/>
                  <a:chOff x="6071254" y="3652949"/>
                  <a:chExt cx="491614" cy="491614"/>
                </a:xfrm>
              </p:grpSpPr>
              <p:sp>
                <p:nvSpPr>
                  <p:cNvPr id="399" name="矩形 398">
                    <a:extLst>
                      <a:ext uri="{FF2B5EF4-FFF2-40B4-BE49-F238E27FC236}">
                        <a16:creationId xmlns:a16="http://schemas.microsoft.com/office/drawing/2014/main" id="{7FE3B355-4BAA-4317-AE69-697EF4038444}"/>
                      </a:ext>
                    </a:extLst>
                  </p:cNvPr>
                  <p:cNvSpPr/>
                  <p:nvPr/>
                </p:nvSpPr>
                <p:spPr>
                  <a:xfrm>
                    <a:off x="6287565" y="3652949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0" name="矩形 399">
                    <a:extLst>
                      <a:ext uri="{FF2B5EF4-FFF2-40B4-BE49-F238E27FC236}">
                        <a16:creationId xmlns:a16="http://schemas.microsoft.com/office/drawing/2014/main" id="{7891E41A-5E25-49FF-9DAC-70C9BBDFEEF7}"/>
                      </a:ext>
                    </a:extLst>
                  </p:cNvPr>
                  <p:cNvSpPr/>
                  <p:nvPr/>
                </p:nvSpPr>
                <p:spPr>
                  <a:xfrm>
                    <a:off x="6179410" y="376110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401" name="矩形 400">
                    <a:extLst>
                      <a:ext uri="{FF2B5EF4-FFF2-40B4-BE49-F238E27FC236}">
                        <a16:creationId xmlns:a16="http://schemas.microsoft.com/office/drawing/2014/main" id="{6C508111-C1E3-4AA5-842F-8DC95ABFE9E6}"/>
                      </a:ext>
                    </a:extLst>
                  </p:cNvPr>
                  <p:cNvSpPr/>
                  <p:nvPr/>
                </p:nvSpPr>
                <p:spPr>
                  <a:xfrm>
                    <a:off x="6071254" y="3869260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91" name="组合 390">
                  <a:extLst>
                    <a:ext uri="{FF2B5EF4-FFF2-40B4-BE49-F238E27FC236}">
                      <a16:creationId xmlns:a16="http://schemas.microsoft.com/office/drawing/2014/main" id="{E732CD46-CEAC-4885-87AA-3F9718EC1067}"/>
                    </a:ext>
                  </a:extLst>
                </p:cNvPr>
                <p:cNvGrpSpPr/>
                <p:nvPr/>
              </p:nvGrpSpPr>
              <p:grpSpPr>
                <a:xfrm>
                  <a:off x="9020818" y="1817957"/>
                  <a:ext cx="491614" cy="491614"/>
                  <a:chOff x="6071254" y="3652949"/>
                  <a:chExt cx="491614" cy="491614"/>
                </a:xfrm>
              </p:grpSpPr>
              <p:sp>
                <p:nvSpPr>
                  <p:cNvPr id="396" name="矩形 395">
                    <a:extLst>
                      <a:ext uri="{FF2B5EF4-FFF2-40B4-BE49-F238E27FC236}">
                        <a16:creationId xmlns:a16="http://schemas.microsoft.com/office/drawing/2014/main" id="{F24CFFDD-73AD-44B2-A038-13632DA8768F}"/>
                      </a:ext>
                    </a:extLst>
                  </p:cNvPr>
                  <p:cNvSpPr/>
                  <p:nvPr/>
                </p:nvSpPr>
                <p:spPr>
                  <a:xfrm>
                    <a:off x="6287565" y="3652949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7" name="矩形 396">
                    <a:extLst>
                      <a:ext uri="{FF2B5EF4-FFF2-40B4-BE49-F238E27FC236}">
                        <a16:creationId xmlns:a16="http://schemas.microsoft.com/office/drawing/2014/main" id="{7A13DDF6-149F-41E9-B6CC-104204F5DFEF}"/>
                      </a:ext>
                    </a:extLst>
                  </p:cNvPr>
                  <p:cNvSpPr/>
                  <p:nvPr/>
                </p:nvSpPr>
                <p:spPr>
                  <a:xfrm>
                    <a:off x="6179410" y="376110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98" name="矩形 397">
                    <a:extLst>
                      <a:ext uri="{FF2B5EF4-FFF2-40B4-BE49-F238E27FC236}">
                        <a16:creationId xmlns:a16="http://schemas.microsoft.com/office/drawing/2014/main" id="{B22CB4F6-F02B-4444-947A-AB49E4AF6821}"/>
                      </a:ext>
                    </a:extLst>
                  </p:cNvPr>
                  <p:cNvSpPr/>
                  <p:nvPr/>
                </p:nvSpPr>
                <p:spPr>
                  <a:xfrm>
                    <a:off x="6071254" y="3869260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92" name="组合 391">
                  <a:extLst>
                    <a:ext uri="{FF2B5EF4-FFF2-40B4-BE49-F238E27FC236}">
                      <a16:creationId xmlns:a16="http://schemas.microsoft.com/office/drawing/2014/main" id="{4CA6B115-BCD5-4923-870C-3504154F4079}"/>
                    </a:ext>
                  </a:extLst>
                </p:cNvPr>
                <p:cNvGrpSpPr/>
                <p:nvPr/>
              </p:nvGrpSpPr>
              <p:grpSpPr>
                <a:xfrm>
                  <a:off x="9544647" y="1199001"/>
                  <a:ext cx="491614" cy="491614"/>
                  <a:chOff x="6071254" y="3652949"/>
                  <a:chExt cx="491614" cy="491614"/>
                </a:xfrm>
              </p:grpSpPr>
              <p:sp>
                <p:nvSpPr>
                  <p:cNvPr id="393" name="矩形 392">
                    <a:extLst>
                      <a:ext uri="{FF2B5EF4-FFF2-40B4-BE49-F238E27FC236}">
                        <a16:creationId xmlns:a16="http://schemas.microsoft.com/office/drawing/2014/main" id="{C14CBA77-27E3-4E4F-9A7C-F19688279965}"/>
                      </a:ext>
                    </a:extLst>
                  </p:cNvPr>
                  <p:cNvSpPr/>
                  <p:nvPr/>
                </p:nvSpPr>
                <p:spPr>
                  <a:xfrm>
                    <a:off x="6287565" y="3652949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4" name="矩形 393">
                    <a:extLst>
                      <a:ext uri="{FF2B5EF4-FFF2-40B4-BE49-F238E27FC236}">
                        <a16:creationId xmlns:a16="http://schemas.microsoft.com/office/drawing/2014/main" id="{8C2B0C92-367E-42EE-8924-59A3397FA8D6}"/>
                      </a:ext>
                    </a:extLst>
                  </p:cNvPr>
                  <p:cNvSpPr/>
                  <p:nvPr/>
                </p:nvSpPr>
                <p:spPr>
                  <a:xfrm>
                    <a:off x="6179410" y="376110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95" name="矩形 394">
                    <a:extLst>
                      <a:ext uri="{FF2B5EF4-FFF2-40B4-BE49-F238E27FC236}">
                        <a16:creationId xmlns:a16="http://schemas.microsoft.com/office/drawing/2014/main" id="{532FFE6A-C19B-4981-B312-9E2D5D6B2990}"/>
                      </a:ext>
                    </a:extLst>
                  </p:cNvPr>
                  <p:cNvSpPr/>
                  <p:nvPr/>
                </p:nvSpPr>
                <p:spPr>
                  <a:xfrm>
                    <a:off x="6071254" y="3869260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AE6E4A19-4047-4402-A61F-9873DAB9E5D8}"/>
                </a:ext>
              </a:extLst>
            </p:cNvPr>
            <p:cNvGrpSpPr/>
            <p:nvPr/>
          </p:nvGrpSpPr>
          <p:grpSpPr>
            <a:xfrm>
              <a:off x="11221629" y="3557416"/>
              <a:ext cx="2052000" cy="2052000"/>
              <a:chOff x="11202000" y="3557416"/>
              <a:chExt cx="2052000" cy="2052000"/>
            </a:xfrm>
          </p:grpSpPr>
          <p:sp>
            <p:nvSpPr>
              <p:cNvPr id="186" name="矩形: 圆角 185">
                <a:extLst>
                  <a:ext uri="{FF2B5EF4-FFF2-40B4-BE49-F238E27FC236}">
                    <a16:creationId xmlns:a16="http://schemas.microsoft.com/office/drawing/2014/main" id="{66FF7BBD-9DCA-4E5C-B72E-C0E044F0A5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02000" y="3557416"/>
                <a:ext cx="2052000" cy="2052000"/>
              </a:xfrm>
              <a:prstGeom prst="roundRect">
                <a:avLst/>
              </a:prstGeom>
              <a:solidFill>
                <a:srgbClr val="FBE5D6">
                  <a:alpha val="27843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9" name="组合 168">
                <a:extLst>
                  <a:ext uri="{FF2B5EF4-FFF2-40B4-BE49-F238E27FC236}">
                    <a16:creationId xmlns:a16="http://schemas.microsoft.com/office/drawing/2014/main" id="{7823AB34-0154-4E93-B368-DB1781ABDFC7}"/>
                  </a:ext>
                </a:extLst>
              </p:cNvPr>
              <p:cNvGrpSpPr/>
              <p:nvPr/>
            </p:nvGrpSpPr>
            <p:grpSpPr>
              <a:xfrm>
                <a:off x="11301851" y="3712115"/>
                <a:ext cx="867034" cy="854254"/>
                <a:chOff x="10460733" y="4063499"/>
                <a:chExt cx="867034" cy="854254"/>
              </a:xfrm>
            </p:grpSpPr>
            <p:sp>
              <p:nvSpPr>
                <p:cNvPr id="164" name="矩形 163">
                  <a:extLst>
                    <a:ext uri="{FF2B5EF4-FFF2-40B4-BE49-F238E27FC236}">
                      <a16:creationId xmlns:a16="http://schemas.microsoft.com/office/drawing/2014/main" id="{BE529831-D297-461F-9942-43A143F2BE3E}"/>
                    </a:ext>
                  </a:extLst>
                </p:cNvPr>
                <p:cNvSpPr/>
                <p:nvPr/>
              </p:nvSpPr>
              <p:spPr>
                <a:xfrm>
                  <a:off x="10884411" y="4063499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5" name="矩形 164">
                  <a:extLst>
                    <a:ext uri="{FF2B5EF4-FFF2-40B4-BE49-F238E27FC236}">
                      <a16:creationId xmlns:a16="http://schemas.microsoft.com/office/drawing/2014/main" id="{72A495E9-29C4-428A-889C-24E6DFD8AF33}"/>
                    </a:ext>
                  </a:extLst>
                </p:cNvPr>
                <p:cNvSpPr/>
                <p:nvPr/>
              </p:nvSpPr>
              <p:spPr>
                <a:xfrm>
                  <a:off x="10778190" y="4152685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6" name="矩形 165">
                  <a:extLst>
                    <a:ext uri="{FF2B5EF4-FFF2-40B4-BE49-F238E27FC236}">
                      <a16:creationId xmlns:a16="http://schemas.microsoft.com/office/drawing/2014/main" id="{0714F549-0940-4851-B08F-0C1ECF8A33C3}"/>
                    </a:ext>
                  </a:extLst>
                </p:cNvPr>
                <p:cNvSpPr/>
                <p:nvPr/>
              </p:nvSpPr>
              <p:spPr>
                <a:xfrm>
                  <a:off x="10671969" y="4241871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7" name="矩形 166">
                  <a:extLst>
                    <a:ext uri="{FF2B5EF4-FFF2-40B4-BE49-F238E27FC236}">
                      <a16:creationId xmlns:a16="http://schemas.microsoft.com/office/drawing/2014/main" id="{3B82689D-AC70-4369-8BC7-8E0BD8D65477}"/>
                    </a:ext>
                  </a:extLst>
                </p:cNvPr>
                <p:cNvSpPr/>
                <p:nvPr/>
              </p:nvSpPr>
              <p:spPr>
                <a:xfrm>
                  <a:off x="10565748" y="4354504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8" name="矩形 167">
                  <a:extLst>
                    <a:ext uri="{FF2B5EF4-FFF2-40B4-BE49-F238E27FC236}">
                      <a16:creationId xmlns:a16="http://schemas.microsoft.com/office/drawing/2014/main" id="{97B505E8-0F8D-4130-99F9-446C8B62F6C9}"/>
                    </a:ext>
                  </a:extLst>
                </p:cNvPr>
                <p:cNvSpPr/>
                <p:nvPr/>
              </p:nvSpPr>
              <p:spPr>
                <a:xfrm>
                  <a:off x="10460733" y="4467165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70" name="组合 169">
                <a:extLst>
                  <a:ext uri="{FF2B5EF4-FFF2-40B4-BE49-F238E27FC236}">
                    <a16:creationId xmlns:a16="http://schemas.microsoft.com/office/drawing/2014/main" id="{259FA245-F297-4110-AF85-F7C00EF77147}"/>
                  </a:ext>
                </a:extLst>
              </p:cNvPr>
              <p:cNvGrpSpPr/>
              <p:nvPr/>
            </p:nvGrpSpPr>
            <p:grpSpPr>
              <a:xfrm>
                <a:off x="12257377" y="4610296"/>
                <a:ext cx="867034" cy="854254"/>
                <a:chOff x="10460733" y="4063499"/>
                <a:chExt cx="867034" cy="854254"/>
              </a:xfrm>
            </p:grpSpPr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9CE9DFE1-65BA-482B-A917-842B3C1C5A69}"/>
                    </a:ext>
                  </a:extLst>
                </p:cNvPr>
                <p:cNvSpPr/>
                <p:nvPr/>
              </p:nvSpPr>
              <p:spPr>
                <a:xfrm>
                  <a:off x="10884411" y="4063499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2" name="矩形 171">
                  <a:extLst>
                    <a:ext uri="{FF2B5EF4-FFF2-40B4-BE49-F238E27FC236}">
                      <a16:creationId xmlns:a16="http://schemas.microsoft.com/office/drawing/2014/main" id="{F73AB563-7EAA-4542-B31B-EF80DAF7EE1E}"/>
                    </a:ext>
                  </a:extLst>
                </p:cNvPr>
                <p:cNvSpPr/>
                <p:nvPr/>
              </p:nvSpPr>
              <p:spPr>
                <a:xfrm>
                  <a:off x="10778190" y="4152685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3" name="矩形 172">
                  <a:extLst>
                    <a:ext uri="{FF2B5EF4-FFF2-40B4-BE49-F238E27FC236}">
                      <a16:creationId xmlns:a16="http://schemas.microsoft.com/office/drawing/2014/main" id="{2E5292E0-D7F5-48F0-A256-B3E615FD445C}"/>
                    </a:ext>
                  </a:extLst>
                </p:cNvPr>
                <p:cNvSpPr/>
                <p:nvPr/>
              </p:nvSpPr>
              <p:spPr>
                <a:xfrm>
                  <a:off x="10671969" y="4241871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4" name="矩形 173">
                  <a:extLst>
                    <a:ext uri="{FF2B5EF4-FFF2-40B4-BE49-F238E27FC236}">
                      <a16:creationId xmlns:a16="http://schemas.microsoft.com/office/drawing/2014/main" id="{E3880105-4A41-4FC8-B74E-5EB1B94A77B1}"/>
                    </a:ext>
                  </a:extLst>
                </p:cNvPr>
                <p:cNvSpPr/>
                <p:nvPr/>
              </p:nvSpPr>
              <p:spPr>
                <a:xfrm>
                  <a:off x="10565748" y="4354504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5" name="矩形 174">
                  <a:extLst>
                    <a:ext uri="{FF2B5EF4-FFF2-40B4-BE49-F238E27FC236}">
                      <a16:creationId xmlns:a16="http://schemas.microsoft.com/office/drawing/2014/main" id="{64B89FDE-D87F-414B-B4F0-B362CC0787B9}"/>
                    </a:ext>
                  </a:extLst>
                </p:cNvPr>
                <p:cNvSpPr/>
                <p:nvPr/>
              </p:nvSpPr>
              <p:spPr>
                <a:xfrm>
                  <a:off x="10460733" y="4467165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76" name="组合 175">
                <a:extLst>
                  <a:ext uri="{FF2B5EF4-FFF2-40B4-BE49-F238E27FC236}">
                    <a16:creationId xmlns:a16="http://schemas.microsoft.com/office/drawing/2014/main" id="{EE064EE3-8B1A-438C-843F-4274505DEF67}"/>
                  </a:ext>
                </a:extLst>
              </p:cNvPr>
              <p:cNvGrpSpPr/>
              <p:nvPr/>
            </p:nvGrpSpPr>
            <p:grpSpPr>
              <a:xfrm>
                <a:off x="11331589" y="4610296"/>
                <a:ext cx="867034" cy="854254"/>
                <a:chOff x="10460733" y="4063499"/>
                <a:chExt cx="867034" cy="854254"/>
              </a:xfrm>
            </p:grpSpPr>
            <p:sp>
              <p:nvSpPr>
                <p:cNvPr id="177" name="矩形 176">
                  <a:extLst>
                    <a:ext uri="{FF2B5EF4-FFF2-40B4-BE49-F238E27FC236}">
                      <a16:creationId xmlns:a16="http://schemas.microsoft.com/office/drawing/2014/main" id="{EAC23E7A-FD2F-4BC6-8227-F71E6F77DB81}"/>
                    </a:ext>
                  </a:extLst>
                </p:cNvPr>
                <p:cNvSpPr/>
                <p:nvPr/>
              </p:nvSpPr>
              <p:spPr>
                <a:xfrm>
                  <a:off x="10884411" y="4063499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" name="矩形 177">
                  <a:extLst>
                    <a:ext uri="{FF2B5EF4-FFF2-40B4-BE49-F238E27FC236}">
                      <a16:creationId xmlns:a16="http://schemas.microsoft.com/office/drawing/2014/main" id="{777B667F-DEAF-42B0-B16B-DD12E6452E5E}"/>
                    </a:ext>
                  </a:extLst>
                </p:cNvPr>
                <p:cNvSpPr/>
                <p:nvPr/>
              </p:nvSpPr>
              <p:spPr>
                <a:xfrm>
                  <a:off x="10778190" y="4152685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9" name="矩形 178">
                  <a:extLst>
                    <a:ext uri="{FF2B5EF4-FFF2-40B4-BE49-F238E27FC236}">
                      <a16:creationId xmlns:a16="http://schemas.microsoft.com/office/drawing/2014/main" id="{9B3C3EAD-BC97-463E-AFEB-D87827D0DE3E}"/>
                    </a:ext>
                  </a:extLst>
                </p:cNvPr>
                <p:cNvSpPr/>
                <p:nvPr/>
              </p:nvSpPr>
              <p:spPr>
                <a:xfrm>
                  <a:off x="10671969" y="4241871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0" name="矩形 179">
                  <a:extLst>
                    <a:ext uri="{FF2B5EF4-FFF2-40B4-BE49-F238E27FC236}">
                      <a16:creationId xmlns:a16="http://schemas.microsoft.com/office/drawing/2014/main" id="{CD4892E9-0C4B-41C1-91E2-7712B560C955}"/>
                    </a:ext>
                  </a:extLst>
                </p:cNvPr>
                <p:cNvSpPr/>
                <p:nvPr/>
              </p:nvSpPr>
              <p:spPr>
                <a:xfrm>
                  <a:off x="10565748" y="4354504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81" name="矩形 180">
                  <a:extLst>
                    <a:ext uri="{FF2B5EF4-FFF2-40B4-BE49-F238E27FC236}">
                      <a16:creationId xmlns:a16="http://schemas.microsoft.com/office/drawing/2014/main" id="{190ECC93-8F34-4746-8855-5BD434C797A6}"/>
                    </a:ext>
                  </a:extLst>
                </p:cNvPr>
                <p:cNvSpPr/>
                <p:nvPr/>
              </p:nvSpPr>
              <p:spPr>
                <a:xfrm>
                  <a:off x="10460733" y="4467165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405" name="组合 404">
                <a:extLst>
                  <a:ext uri="{FF2B5EF4-FFF2-40B4-BE49-F238E27FC236}">
                    <a16:creationId xmlns:a16="http://schemas.microsoft.com/office/drawing/2014/main" id="{9E78C1F2-62FE-4505-8117-F002DA6240FE}"/>
                  </a:ext>
                </a:extLst>
              </p:cNvPr>
              <p:cNvGrpSpPr/>
              <p:nvPr/>
            </p:nvGrpSpPr>
            <p:grpSpPr>
              <a:xfrm>
                <a:off x="12239907" y="3708931"/>
                <a:ext cx="867034" cy="854254"/>
                <a:chOff x="10460733" y="4063499"/>
                <a:chExt cx="867034" cy="854254"/>
              </a:xfrm>
            </p:grpSpPr>
            <p:sp>
              <p:nvSpPr>
                <p:cNvPr id="406" name="矩形 405">
                  <a:extLst>
                    <a:ext uri="{FF2B5EF4-FFF2-40B4-BE49-F238E27FC236}">
                      <a16:creationId xmlns:a16="http://schemas.microsoft.com/office/drawing/2014/main" id="{7816BD13-DEA3-45F3-9154-3C30DACCAC9D}"/>
                    </a:ext>
                  </a:extLst>
                </p:cNvPr>
                <p:cNvSpPr/>
                <p:nvPr/>
              </p:nvSpPr>
              <p:spPr>
                <a:xfrm>
                  <a:off x="10884411" y="4063499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7" name="矩形 406">
                  <a:extLst>
                    <a:ext uri="{FF2B5EF4-FFF2-40B4-BE49-F238E27FC236}">
                      <a16:creationId xmlns:a16="http://schemas.microsoft.com/office/drawing/2014/main" id="{92FBFA96-EA88-41CD-97CF-DE61F734C57C}"/>
                    </a:ext>
                  </a:extLst>
                </p:cNvPr>
                <p:cNvSpPr/>
                <p:nvPr/>
              </p:nvSpPr>
              <p:spPr>
                <a:xfrm>
                  <a:off x="10778190" y="4152685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8" name="矩形 407">
                  <a:extLst>
                    <a:ext uri="{FF2B5EF4-FFF2-40B4-BE49-F238E27FC236}">
                      <a16:creationId xmlns:a16="http://schemas.microsoft.com/office/drawing/2014/main" id="{3291B29E-F88C-4B78-99E9-D0EAA6D8E159}"/>
                    </a:ext>
                  </a:extLst>
                </p:cNvPr>
                <p:cNvSpPr/>
                <p:nvPr/>
              </p:nvSpPr>
              <p:spPr>
                <a:xfrm>
                  <a:off x="10671969" y="4241871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9" name="矩形 408">
                  <a:extLst>
                    <a:ext uri="{FF2B5EF4-FFF2-40B4-BE49-F238E27FC236}">
                      <a16:creationId xmlns:a16="http://schemas.microsoft.com/office/drawing/2014/main" id="{83E37E59-C77D-4C15-8E07-52F145FF13AC}"/>
                    </a:ext>
                  </a:extLst>
                </p:cNvPr>
                <p:cNvSpPr/>
                <p:nvPr/>
              </p:nvSpPr>
              <p:spPr>
                <a:xfrm>
                  <a:off x="10565748" y="4354504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10" name="矩形 409">
                  <a:extLst>
                    <a:ext uri="{FF2B5EF4-FFF2-40B4-BE49-F238E27FC236}">
                      <a16:creationId xmlns:a16="http://schemas.microsoft.com/office/drawing/2014/main" id="{2E8E5F6C-BCC2-4767-9A00-07CCB8668BB4}"/>
                    </a:ext>
                  </a:extLst>
                </p:cNvPr>
                <p:cNvSpPr/>
                <p:nvPr/>
              </p:nvSpPr>
              <p:spPr>
                <a:xfrm>
                  <a:off x="10460733" y="4467165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cxnSp>
          <p:nvCxnSpPr>
            <p:cNvPr id="108" name="连接符: 曲线 107">
              <a:extLst>
                <a:ext uri="{FF2B5EF4-FFF2-40B4-BE49-F238E27FC236}">
                  <a16:creationId xmlns:a16="http://schemas.microsoft.com/office/drawing/2014/main" id="{8FABCD4E-B887-47C1-A281-281D5E4AB954}"/>
                </a:ext>
              </a:extLst>
            </p:cNvPr>
            <p:cNvCxnSpPr>
              <a:cxnSpLocks/>
              <a:stCxn id="91" idx="2"/>
              <a:endCxn id="387" idx="0"/>
            </p:cNvCxnSpPr>
            <p:nvPr/>
          </p:nvCxnSpPr>
          <p:spPr>
            <a:xfrm rot="5400000">
              <a:off x="7502634" y="1728632"/>
              <a:ext cx="1279770" cy="2974624"/>
            </a:xfrm>
            <a:prstGeom prst="curvedConnector3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1" name="直接箭头连接符 410">
              <a:extLst>
                <a:ext uri="{FF2B5EF4-FFF2-40B4-BE49-F238E27FC236}">
                  <a16:creationId xmlns:a16="http://schemas.microsoft.com/office/drawing/2014/main" id="{9F717656-AA66-4429-8219-EBEDD963278E}"/>
                </a:ext>
              </a:extLst>
            </p:cNvPr>
            <p:cNvCxnSpPr>
              <a:cxnSpLocks/>
            </p:cNvCxnSpPr>
            <p:nvPr/>
          </p:nvCxnSpPr>
          <p:spPr>
            <a:xfrm>
              <a:off x="5247572" y="4596028"/>
              <a:ext cx="578064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直接箭头连接符 411">
              <a:extLst>
                <a:ext uri="{FF2B5EF4-FFF2-40B4-BE49-F238E27FC236}">
                  <a16:creationId xmlns:a16="http://schemas.microsoft.com/office/drawing/2014/main" id="{26CBA164-078B-4758-ADF5-9A52CAA1848B}"/>
                </a:ext>
              </a:extLst>
            </p:cNvPr>
            <p:cNvCxnSpPr>
              <a:cxnSpLocks/>
            </p:cNvCxnSpPr>
            <p:nvPr/>
          </p:nvCxnSpPr>
          <p:spPr>
            <a:xfrm>
              <a:off x="7484777" y="4557245"/>
              <a:ext cx="578064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直接箭头连接符 412">
              <a:extLst>
                <a:ext uri="{FF2B5EF4-FFF2-40B4-BE49-F238E27FC236}">
                  <a16:creationId xmlns:a16="http://schemas.microsoft.com/office/drawing/2014/main" id="{BAEBA41F-13D9-47C7-A8B6-16EDE4660C4F}"/>
                </a:ext>
              </a:extLst>
            </p:cNvPr>
            <p:cNvCxnSpPr>
              <a:cxnSpLocks/>
            </p:cNvCxnSpPr>
            <p:nvPr/>
          </p:nvCxnSpPr>
          <p:spPr>
            <a:xfrm>
              <a:off x="10568470" y="4575811"/>
              <a:ext cx="578064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5" name="文本框 414">
              <a:extLst>
                <a:ext uri="{FF2B5EF4-FFF2-40B4-BE49-F238E27FC236}">
                  <a16:creationId xmlns:a16="http://schemas.microsoft.com/office/drawing/2014/main" id="{F4E3BEE2-178A-4BAD-9C00-EDDF10D4B743}"/>
                </a:ext>
              </a:extLst>
            </p:cNvPr>
            <p:cNvSpPr txBox="1"/>
            <p:nvPr/>
          </p:nvSpPr>
          <p:spPr>
            <a:xfrm>
              <a:off x="4442499" y="3029987"/>
              <a:ext cx="422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6" name="文本框 415">
              <a:extLst>
                <a:ext uri="{FF2B5EF4-FFF2-40B4-BE49-F238E27FC236}">
                  <a16:creationId xmlns:a16="http://schemas.microsoft.com/office/drawing/2014/main" id="{A3383FBD-43F4-4F52-92AA-B68217658FEC}"/>
                </a:ext>
              </a:extLst>
            </p:cNvPr>
            <p:cNvSpPr txBox="1"/>
            <p:nvPr/>
          </p:nvSpPr>
          <p:spPr>
            <a:xfrm>
              <a:off x="10604199" y="4069808"/>
              <a:ext cx="422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32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321</Words>
  <Application>Microsoft Office PowerPoint</Application>
  <PresentationFormat>宽屏</PresentationFormat>
  <Paragraphs>265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冠辰</dc:creator>
  <cp:lastModifiedBy>李 冠辰</cp:lastModifiedBy>
  <cp:revision>4</cp:revision>
  <dcterms:created xsi:type="dcterms:W3CDTF">2021-11-26T04:01:26Z</dcterms:created>
  <dcterms:modified xsi:type="dcterms:W3CDTF">2021-12-02T06:43:43Z</dcterms:modified>
</cp:coreProperties>
</file>