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4" r:id="rId3"/>
    <p:sldId id="265" r:id="rId4"/>
    <p:sldId id="267" r:id="rId5"/>
    <p:sldId id="266" r:id="rId6"/>
    <p:sldId id="259" r:id="rId7"/>
    <p:sldId id="260" r:id="rId8"/>
    <p:sldId id="269" r:id="rId9"/>
    <p:sldId id="270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8259" autoAdjust="0"/>
  </p:normalViewPr>
  <p:slideViewPr>
    <p:cSldViewPr snapToGrid="0">
      <p:cViewPr varScale="1">
        <p:scale>
          <a:sx n="78" d="100"/>
          <a:sy n="78" d="100"/>
        </p:scale>
        <p:origin x="77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2fe58d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2fe58d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6865e37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6865e37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Any Questions?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8fcd6b4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8fcd6b4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11149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8fcd6b4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8fcd6b4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74144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8fcd6b4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8fcd6b4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384888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8fcd6b4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8fcd6b4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14155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2fe58d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2fe58d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2fe58d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2fe58d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2fe58d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2fe58d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2fe58d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2fe58d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FFF6DB">
                <a:alpha val="55000"/>
              </a:srgbClr>
            </a:gs>
            <a:gs pos="100000">
              <a:srgbClr val="FAD25C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Overview</a:t>
            </a:r>
            <a:endParaRPr sz="36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7600" y="706550"/>
            <a:ext cx="713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What was the task at hand?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027A83-7EF1-446A-8311-8B231EDD24A9}"/>
              </a:ext>
            </a:extLst>
          </p:cNvPr>
          <p:cNvGrpSpPr/>
          <p:nvPr/>
        </p:nvGrpSpPr>
        <p:grpSpPr>
          <a:xfrm>
            <a:off x="121932" y="1842633"/>
            <a:ext cx="1711931" cy="2220958"/>
            <a:chOff x="121932" y="1842633"/>
            <a:chExt cx="1711931" cy="2220958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45F19B3B-8D86-46B6-AE97-679E6D84E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32" y="2351660"/>
              <a:ext cx="1711931" cy="17119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F84887-3B8E-4A4C-9B2A-2DD9B21B7F0C}"/>
                </a:ext>
              </a:extLst>
            </p:cNvPr>
            <p:cNvSpPr txBox="1"/>
            <p:nvPr/>
          </p:nvSpPr>
          <p:spPr>
            <a:xfrm>
              <a:off x="561127" y="1842633"/>
              <a:ext cx="833540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E" b="1" dirty="0"/>
                <a:t>1. Food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BE6B1D-B55B-4B98-BDFB-77D278319E07}"/>
              </a:ext>
            </a:extLst>
          </p:cNvPr>
          <p:cNvGrpSpPr/>
          <p:nvPr/>
        </p:nvGrpSpPr>
        <p:grpSpPr>
          <a:xfrm>
            <a:off x="1954805" y="1842633"/>
            <a:ext cx="2375521" cy="2070459"/>
            <a:chOff x="1954805" y="1842633"/>
            <a:chExt cx="2375521" cy="2070459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4785981-0959-4A07-AF46-634FB7810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256" t="18582" r="11638" b="25989"/>
            <a:stretch/>
          </p:blipFill>
          <p:spPr>
            <a:xfrm>
              <a:off x="2507759" y="2502151"/>
              <a:ext cx="1822567" cy="141094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F749AF-102A-4033-8C16-06F92883EBDA}"/>
                </a:ext>
              </a:extLst>
            </p:cNvPr>
            <p:cNvSpPr txBox="1"/>
            <p:nvPr/>
          </p:nvSpPr>
          <p:spPr>
            <a:xfrm>
              <a:off x="2877361" y="1842633"/>
              <a:ext cx="1083362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b="1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2. Activity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E7BBF8A0-F725-46F7-A30C-F800590C548E}"/>
                </a:ext>
              </a:extLst>
            </p:cNvPr>
            <p:cNvSpPr/>
            <p:nvPr/>
          </p:nvSpPr>
          <p:spPr>
            <a:xfrm>
              <a:off x="1954805" y="3034234"/>
              <a:ext cx="376915" cy="323503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5F8FCF-1773-4843-8A2E-51DE1CAF03A5}"/>
              </a:ext>
            </a:extLst>
          </p:cNvPr>
          <p:cNvGrpSpPr/>
          <p:nvPr/>
        </p:nvGrpSpPr>
        <p:grpSpPr>
          <a:xfrm>
            <a:off x="6763121" y="1842631"/>
            <a:ext cx="2258947" cy="2220959"/>
            <a:chOff x="6763121" y="1842631"/>
            <a:chExt cx="2258947" cy="222095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80C0E106-08C6-445D-B9FA-7444A45D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93" t="7766" r="6994" b="7859"/>
            <a:stretch/>
          </p:blipFill>
          <p:spPr>
            <a:xfrm>
              <a:off x="7291116" y="2351659"/>
              <a:ext cx="1730952" cy="17119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3E3B1E-3036-4C0B-BF10-462CA975F857}"/>
                </a:ext>
              </a:extLst>
            </p:cNvPr>
            <p:cNvSpPr txBox="1"/>
            <p:nvPr/>
          </p:nvSpPr>
          <p:spPr>
            <a:xfrm>
              <a:off x="7700527" y="1842631"/>
              <a:ext cx="912130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b="1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4. Sleep</a:t>
              </a:r>
            </a:p>
          </p:txBody>
        </p:sp>
        <p:sp>
          <p:nvSpPr>
            <p:cNvPr id="23" name="Plus Sign 22">
              <a:extLst>
                <a:ext uri="{FF2B5EF4-FFF2-40B4-BE49-F238E27FC236}">
                  <a16:creationId xmlns:a16="http://schemas.microsoft.com/office/drawing/2014/main" id="{0AD16D22-EE2B-41A8-99C4-008CF710B1E4}"/>
                </a:ext>
              </a:extLst>
            </p:cNvPr>
            <p:cNvSpPr/>
            <p:nvPr/>
          </p:nvSpPr>
          <p:spPr>
            <a:xfrm>
              <a:off x="6763121" y="3029819"/>
              <a:ext cx="376915" cy="323503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8436A0-4E7A-44B2-A14A-28395AA2386C}"/>
              </a:ext>
            </a:extLst>
          </p:cNvPr>
          <p:cNvGrpSpPr/>
          <p:nvPr/>
        </p:nvGrpSpPr>
        <p:grpSpPr>
          <a:xfrm>
            <a:off x="4506365" y="1842632"/>
            <a:ext cx="2105677" cy="2145306"/>
            <a:chOff x="4506365" y="1842632"/>
            <a:chExt cx="2105677" cy="2145306"/>
          </a:xfrm>
        </p:grpSpPr>
        <p:pic>
          <p:nvPicPr>
            <p:cNvPr id="9" name="Picture 8" descr="A picture containing text, black, dark&#10;&#10;Description automatically generated">
              <a:extLst>
                <a:ext uri="{FF2B5EF4-FFF2-40B4-BE49-F238E27FC236}">
                  <a16:creationId xmlns:a16="http://schemas.microsoft.com/office/drawing/2014/main" id="{6F10DB30-947E-4690-AB8C-B5DFB9F5F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15" b="1720"/>
            <a:stretch/>
          </p:blipFill>
          <p:spPr>
            <a:xfrm>
              <a:off x="5004222" y="2427304"/>
              <a:ext cx="1607820" cy="15606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4C412E-D050-4AE6-A061-BAB2CBB0BFAF}"/>
                </a:ext>
              </a:extLst>
            </p:cNvPr>
            <p:cNvSpPr txBox="1"/>
            <p:nvPr/>
          </p:nvSpPr>
          <p:spPr>
            <a:xfrm>
              <a:off x="5399219" y="1842632"/>
              <a:ext cx="817826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b="1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3. Loop</a:t>
              </a:r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5EAEAF9C-0D44-4501-838E-BBAFA5662E25}"/>
                </a:ext>
              </a:extLst>
            </p:cNvPr>
            <p:cNvSpPr/>
            <p:nvPr/>
          </p:nvSpPr>
          <p:spPr>
            <a:xfrm>
              <a:off x="4506365" y="3034234"/>
              <a:ext cx="376915" cy="323503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67600" y="706550"/>
            <a:ext cx="71388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Any Questions?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19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75" y="895675"/>
            <a:ext cx="4364175" cy="4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550" y="2052200"/>
            <a:ext cx="2261750" cy="22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275" y="2052200"/>
            <a:ext cx="2261750" cy="2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5C8B8F-2DA9-46B8-8A61-AD4C9C5D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8" y="1420416"/>
            <a:ext cx="8820124" cy="3393124"/>
          </a:xfrm>
          <a:prstGeom prst="rect">
            <a:avLst/>
          </a:prstGeom>
        </p:spPr>
      </p:pic>
      <p:sp>
        <p:nvSpPr>
          <p:cNvPr id="76" name="Google Shape;76;p15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Cleaning – Food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667600" y="706550"/>
            <a:ext cx="713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How did I go about cleaning the food datasets?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0671E-9381-45B2-8266-9EB40A5F5CEE}"/>
              </a:ext>
            </a:extLst>
          </p:cNvPr>
          <p:cNvSpPr/>
          <p:nvPr/>
        </p:nvSpPr>
        <p:spPr>
          <a:xfrm>
            <a:off x="667600" y="1420416"/>
            <a:ext cx="462460" cy="33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05977-8DAB-431D-9EB0-27795EDC9EB3}"/>
              </a:ext>
            </a:extLst>
          </p:cNvPr>
          <p:cNvSpPr/>
          <p:nvPr/>
        </p:nvSpPr>
        <p:spPr>
          <a:xfrm>
            <a:off x="161938" y="2286000"/>
            <a:ext cx="3461156" cy="2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202AF-71D2-4590-9B87-C266DD0A7E0B}"/>
              </a:ext>
            </a:extLst>
          </p:cNvPr>
          <p:cNvSpPr/>
          <p:nvPr/>
        </p:nvSpPr>
        <p:spPr>
          <a:xfrm>
            <a:off x="161938" y="4077418"/>
            <a:ext cx="3461156" cy="494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295C41-4999-4F51-9159-C1E5ADB61107}"/>
              </a:ext>
            </a:extLst>
          </p:cNvPr>
          <p:cNvGrpSpPr/>
          <p:nvPr/>
        </p:nvGrpSpPr>
        <p:grpSpPr>
          <a:xfrm>
            <a:off x="161938" y="1185333"/>
            <a:ext cx="505618" cy="3628207"/>
            <a:chOff x="161938" y="1185333"/>
            <a:chExt cx="505618" cy="362820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2857914-7817-40DB-853D-E1DCB0A5975A}"/>
                </a:ext>
              </a:extLst>
            </p:cNvPr>
            <p:cNvCxnSpPr/>
            <p:nvPr/>
          </p:nvCxnSpPr>
          <p:spPr>
            <a:xfrm>
              <a:off x="414867" y="1185333"/>
              <a:ext cx="0" cy="23508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B2F227-8052-4C82-ADCE-E80AB56169C4}"/>
                </a:ext>
              </a:extLst>
            </p:cNvPr>
            <p:cNvSpPr/>
            <p:nvPr/>
          </p:nvSpPr>
          <p:spPr>
            <a:xfrm>
              <a:off x="161938" y="1420416"/>
              <a:ext cx="505618" cy="33931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18360-A155-46BF-BDE1-EB0AE8DD6FDE}"/>
              </a:ext>
            </a:extLst>
          </p:cNvPr>
          <p:cNvGrpSpPr/>
          <p:nvPr/>
        </p:nvGrpSpPr>
        <p:grpSpPr>
          <a:xfrm>
            <a:off x="667676" y="1185333"/>
            <a:ext cx="462381" cy="3628207"/>
            <a:chOff x="667676" y="1185333"/>
            <a:chExt cx="462381" cy="362820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3A5A58-CAF6-443A-80BD-481ECB8FFD4D}"/>
                </a:ext>
              </a:extLst>
            </p:cNvPr>
            <p:cNvCxnSpPr/>
            <p:nvPr/>
          </p:nvCxnSpPr>
          <p:spPr>
            <a:xfrm>
              <a:off x="899583" y="1185333"/>
              <a:ext cx="0" cy="23508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61E45E-DB3C-4137-B105-5EEE26A65DD5}"/>
                </a:ext>
              </a:extLst>
            </p:cNvPr>
            <p:cNvSpPr/>
            <p:nvPr/>
          </p:nvSpPr>
          <p:spPr>
            <a:xfrm>
              <a:off x="667676" y="1420416"/>
              <a:ext cx="462381" cy="33931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97B68-632F-461F-93E4-6014B2F984AE}"/>
              </a:ext>
            </a:extLst>
          </p:cNvPr>
          <p:cNvGrpSpPr/>
          <p:nvPr/>
        </p:nvGrpSpPr>
        <p:grpSpPr>
          <a:xfrm>
            <a:off x="2070321" y="1185333"/>
            <a:ext cx="554341" cy="3628207"/>
            <a:chOff x="2070321" y="1185333"/>
            <a:chExt cx="554341" cy="362820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B04E7F-3DB7-4983-A7A4-0908FB2E4594}"/>
                </a:ext>
              </a:extLst>
            </p:cNvPr>
            <p:cNvCxnSpPr/>
            <p:nvPr/>
          </p:nvCxnSpPr>
          <p:spPr>
            <a:xfrm>
              <a:off x="2366433" y="1185333"/>
              <a:ext cx="0" cy="23508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8A6542-7668-48AE-B2B2-9E2380CEF2D4}"/>
                </a:ext>
              </a:extLst>
            </p:cNvPr>
            <p:cNvSpPr/>
            <p:nvPr/>
          </p:nvSpPr>
          <p:spPr>
            <a:xfrm>
              <a:off x="2070321" y="1420416"/>
              <a:ext cx="554341" cy="33931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115-0AC3-4649-93C1-2422EDC2A9A5}"/>
              </a:ext>
            </a:extLst>
          </p:cNvPr>
          <p:cNvGrpSpPr/>
          <p:nvPr/>
        </p:nvGrpSpPr>
        <p:grpSpPr>
          <a:xfrm>
            <a:off x="3321683" y="1185333"/>
            <a:ext cx="301412" cy="3628207"/>
            <a:chOff x="3321683" y="1185333"/>
            <a:chExt cx="301412" cy="362820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8D2EC3-0639-4855-8DEA-8C4ADF69BB1A}"/>
                </a:ext>
              </a:extLst>
            </p:cNvPr>
            <p:cNvCxnSpPr/>
            <p:nvPr/>
          </p:nvCxnSpPr>
          <p:spPr>
            <a:xfrm>
              <a:off x="3464983" y="1185333"/>
              <a:ext cx="0" cy="23508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BFCCCC-EF20-413E-B58F-526DA2167079}"/>
                </a:ext>
              </a:extLst>
            </p:cNvPr>
            <p:cNvSpPr/>
            <p:nvPr/>
          </p:nvSpPr>
          <p:spPr>
            <a:xfrm>
              <a:off x="3321683" y="1420416"/>
              <a:ext cx="301412" cy="33931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5A3B3D-E484-4E0F-B27B-B5D83C4B300F}"/>
              </a:ext>
            </a:extLst>
          </p:cNvPr>
          <p:cNvGrpSpPr/>
          <p:nvPr/>
        </p:nvGrpSpPr>
        <p:grpSpPr>
          <a:xfrm>
            <a:off x="5495505" y="1185333"/>
            <a:ext cx="3496095" cy="3628207"/>
            <a:chOff x="5495505" y="1185333"/>
            <a:chExt cx="3496095" cy="36282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349E19-65B4-4688-B09B-08F415FD6119}"/>
                </a:ext>
              </a:extLst>
            </p:cNvPr>
            <p:cNvSpPr/>
            <p:nvPr/>
          </p:nvSpPr>
          <p:spPr>
            <a:xfrm>
              <a:off x="5495505" y="1420416"/>
              <a:ext cx="3496095" cy="33931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CC919E-B18E-4015-8DDD-3E6ADB781661}"/>
                </a:ext>
              </a:extLst>
            </p:cNvPr>
            <p:cNvCxnSpPr/>
            <p:nvPr/>
          </p:nvCxnSpPr>
          <p:spPr>
            <a:xfrm>
              <a:off x="7048499" y="1185333"/>
              <a:ext cx="0" cy="23508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2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Cleaning – Activity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667600" y="706550"/>
            <a:ext cx="713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How did I go about cleaning the activity datasets?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D57AC6-4919-4CB3-B8E9-90FEE29C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03" y="3390248"/>
            <a:ext cx="5851208" cy="16586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8F72EB-4EED-4CC0-A089-61CF866FDA0D}"/>
              </a:ext>
            </a:extLst>
          </p:cNvPr>
          <p:cNvGrpSpPr/>
          <p:nvPr/>
        </p:nvGrpSpPr>
        <p:grpSpPr>
          <a:xfrm>
            <a:off x="2699356" y="1228723"/>
            <a:ext cx="2640765" cy="2040076"/>
            <a:chOff x="2431749" y="1242340"/>
            <a:chExt cx="2640765" cy="2040076"/>
          </a:xfrm>
        </p:grpSpPr>
        <p:pic>
          <p:nvPicPr>
            <p:cNvPr id="2050" name="Picture 2" descr="Why I Ditched My Fitbit and What This Means for Analytics - Data Science  Central">
              <a:extLst>
                <a:ext uri="{FF2B5EF4-FFF2-40B4-BE49-F238E27FC236}">
                  <a16:creationId xmlns:a16="http://schemas.microsoft.com/office/drawing/2014/main" id="{366A9874-8F4E-4689-B1C4-B3A760473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749" y="1242340"/>
              <a:ext cx="2640765" cy="204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itbit Dashboard Updated with Weekly Activity and More - Fitbit Blog">
              <a:extLst>
                <a:ext uri="{FF2B5EF4-FFF2-40B4-BE49-F238E27FC236}">
                  <a16:creationId xmlns:a16="http://schemas.microsoft.com/office/drawing/2014/main" id="{BD7B8258-27F4-4484-A4DD-AD2CB38D50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87" t="44878" r="11311" b="960"/>
            <a:stretch/>
          </p:blipFill>
          <p:spPr bwMode="auto">
            <a:xfrm>
              <a:off x="4374936" y="2112938"/>
              <a:ext cx="543573" cy="111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Arrow: Bent 21">
            <a:extLst>
              <a:ext uri="{FF2B5EF4-FFF2-40B4-BE49-F238E27FC236}">
                <a16:creationId xmlns:a16="http://schemas.microsoft.com/office/drawing/2014/main" id="{47BEDC7C-C2BB-4CB3-8096-C221F0647B78}"/>
              </a:ext>
            </a:extLst>
          </p:cNvPr>
          <p:cNvSpPr/>
          <p:nvPr/>
        </p:nvSpPr>
        <p:spPr>
          <a:xfrm rot="5400000">
            <a:off x="5745329" y="2082021"/>
            <a:ext cx="1230316" cy="1043148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590C37-135F-42AA-932C-D3E0408142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000"/>
          <a:stretch/>
        </p:blipFill>
        <p:spPr>
          <a:xfrm>
            <a:off x="369635" y="1228723"/>
            <a:ext cx="2175716" cy="3820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553FA01-EBED-4DBB-9166-D938D1F5C9F1}"/>
              </a:ext>
            </a:extLst>
          </p:cNvPr>
          <p:cNvSpPr/>
          <p:nvPr/>
        </p:nvSpPr>
        <p:spPr>
          <a:xfrm>
            <a:off x="102885" y="1197251"/>
            <a:ext cx="225485" cy="1669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35EAF76-8C62-4DAE-B234-4C75C06EB535}"/>
              </a:ext>
            </a:extLst>
          </p:cNvPr>
          <p:cNvSpPr/>
          <p:nvPr/>
        </p:nvSpPr>
        <p:spPr>
          <a:xfrm>
            <a:off x="102886" y="2287623"/>
            <a:ext cx="225485" cy="1669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2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8F672E3-252D-4D33-B1F1-EBA57A5E88BE}"/>
              </a:ext>
            </a:extLst>
          </p:cNvPr>
          <p:cNvSpPr/>
          <p:nvPr/>
        </p:nvSpPr>
        <p:spPr>
          <a:xfrm>
            <a:off x="102886" y="3306778"/>
            <a:ext cx="225485" cy="1669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3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8261A3B-C47A-413F-BE8F-FEF41EED013F}"/>
              </a:ext>
            </a:extLst>
          </p:cNvPr>
          <p:cNvSpPr/>
          <p:nvPr/>
        </p:nvSpPr>
        <p:spPr>
          <a:xfrm>
            <a:off x="102886" y="4462710"/>
            <a:ext cx="225485" cy="1669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4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716BBE0-7789-4DDA-BE3E-DC8014DE0BB1}"/>
              </a:ext>
            </a:extLst>
          </p:cNvPr>
          <p:cNvSpPr/>
          <p:nvPr/>
        </p:nvSpPr>
        <p:spPr>
          <a:xfrm>
            <a:off x="102887" y="4629650"/>
            <a:ext cx="225485" cy="1669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28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Cleaning – Loop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667600" y="706550"/>
            <a:ext cx="713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How did I go about cleaning the loop datasets?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F05B5-2CBD-4324-9950-72D97AAF5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" r="1039" b="-1"/>
          <a:stretch/>
        </p:blipFill>
        <p:spPr>
          <a:xfrm>
            <a:off x="553971" y="3810919"/>
            <a:ext cx="2658687" cy="95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9F57AA-D966-4783-9427-97D8F7F39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4" r="1816" b="1"/>
          <a:stretch/>
        </p:blipFill>
        <p:spPr>
          <a:xfrm>
            <a:off x="4946808" y="3810919"/>
            <a:ext cx="3739473" cy="9516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3F24-DF1A-458B-88F2-5D474583968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212658" y="4286746"/>
            <a:ext cx="1734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E762D8C-5A7F-416E-B64F-1176EF0632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36"/>
          <a:stretch/>
        </p:blipFill>
        <p:spPr>
          <a:xfrm>
            <a:off x="828041" y="1460341"/>
            <a:ext cx="2110546" cy="2098830"/>
          </a:xfrm>
          <a:prstGeom prst="rect">
            <a:avLst/>
          </a:prstGeom>
        </p:spPr>
      </p:pic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BAFB3DDA-3D45-4AEB-A157-68A8BD4F7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051" y="1816410"/>
            <a:ext cx="1524003" cy="1524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4B985-60BA-4B89-B826-6DD2FCB6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779" y="2095932"/>
            <a:ext cx="951636" cy="95163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D10B6-0F6D-4574-8153-687778AC9603}"/>
              </a:ext>
            </a:extLst>
          </p:cNvPr>
          <p:cNvCxnSpPr/>
          <p:nvPr/>
        </p:nvCxnSpPr>
        <p:spPr>
          <a:xfrm>
            <a:off x="3212658" y="2578411"/>
            <a:ext cx="1734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8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Cleaning – Sleep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667600" y="706550"/>
            <a:ext cx="713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How did I go about cleaning the sleep datasets?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8 Reasons You're Waking Up at Night, and How to Fix Them | SELF">
            <a:extLst>
              <a:ext uri="{FF2B5EF4-FFF2-40B4-BE49-F238E27FC236}">
                <a16:creationId xmlns:a16="http://schemas.microsoft.com/office/drawing/2014/main" id="{990448CC-90B2-493C-9E6C-317795B54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r="8455"/>
          <a:stretch/>
        </p:blipFill>
        <p:spPr bwMode="auto">
          <a:xfrm>
            <a:off x="5739951" y="1302298"/>
            <a:ext cx="3259899" cy="21230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13C70-3861-463A-882B-C5181CC9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0" y="1308503"/>
            <a:ext cx="5459225" cy="1590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FA18394-5C55-4C8A-8A9C-A95FB0E374E8}"/>
              </a:ext>
            </a:extLst>
          </p:cNvPr>
          <p:cNvSpPr/>
          <p:nvPr/>
        </p:nvSpPr>
        <p:spPr>
          <a:xfrm>
            <a:off x="2645162" y="3089486"/>
            <a:ext cx="457200" cy="3895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5FEE77-1B49-49F2-9AB1-F13E43E5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50" y="3666744"/>
            <a:ext cx="5459225" cy="1355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B81B78-D8DA-4193-83A9-60513CE11740}"/>
              </a:ext>
            </a:extLst>
          </p:cNvPr>
          <p:cNvSpPr/>
          <p:nvPr/>
        </p:nvSpPr>
        <p:spPr>
          <a:xfrm>
            <a:off x="144150" y="1952008"/>
            <a:ext cx="1337178" cy="256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6A08D31B-517E-4967-AD80-660E3BB163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17" t="6945" r="15300" b="5454"/>
          <a:stretch/>
        </p:blipFill>
        <p:spPr>
          <a:xfrm>
            <a:off x="5886582" y="3676237"/>
            <a:ext cx="998960" cy="12594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20F4E6-D468-47F8-844C-D4EF27988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457" y="3670845"/>
            <a:ext cx="1644735" cy="12637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39C7B4-1940-4794-A6DB-FFCD410B270B}"/>
              </a:ext>
            </a:extLst>
          </p:cNvPr>
          <p:cNvCxnSpPr/>
          <p:nvPr/>
        </p:nvCxnSpPr>
        <p:spPr>
          <a:xfrm>
            <a:off x="516467" y="2074334"/>
            <a:ext cx="27093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9EC380-2B6F-45C8-B858-0511D4CAED23}"/>
              </a:ext>
            </a:extLst>
          </p:cNvPr>
          <p:cNvCxnSpPr/>
          <p:nvPr/>
        </p:nvCxnSpPr>
        <p:spPr>
          <a:xfrm>
            <a:off x="1184994" y="2074334"/>
            <a:ext cx="27093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39979-57A4-444D-B766-EB5627AB6C1E}"/>
              </a:ext>
            </a:extLst>
          </p:cNvPr>
          <p:cNvCxnSpPr/>
          <p:nvPr/>
        </p:nvCxnSpPr>
        <p:spPr>
          <a:xfrm>
            <a:off x="524928" y="2209800"/>
            <a:ext cx="27093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7858DE5-96FB-4BE7-88C0-882B9DAB1D7B}"/>
              </a:ext>
            </a:extLst>
          </p:cNvPr>
          <p:cNvSpPr/>
          <p:nvPr/>
        </p:nvSpPr>
        <p:spPr>
          <a:xfrm>
            <a:off x="220132" y="3425344"/>
            <a:ext cx="84667" cy="2414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3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Sleep Data Analysis</a:t>
            </a:r>
            <a:endParaRPr sz="30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67600" y="706550"/>
            <a:ext cx="71388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What does the recorded data look like?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F5FDD-BD9C-4404-9260-770CEE624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"/>
          <a:stretch/>
        </p:blipFill>
        <p:spPr>
          <a:xfrm>
            <a:off x="0" y="1117600"/>
            <a:ext cx="9144001" cy="402590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054D2B5-E10C-48FE-A0A4-E5CB5F046EC2}"/>
              </a:ext>
            </a:extLst>
          </p:cNvPr>
          <p:cNvSpPr/>
          <p:nvPr/>
        </p:nvSpPr>
        <p:spPr>
          <a:xfrm>
            <a:off x="5317063" y="3200401"/>
            <a:ext cx="474133" cy="4743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Sleep Data Analysis</a:t>
            </a:r>
          </a:p>
        </p:txBody>
      </p:sp>
      <p:sp>
        <p:nvSpPr>
          <p:cNvPr id="114" name="Google Shape;114;p17"/>
          <p:cNvSpPr txBox="1"/>
          <p:nvPr/>
        </p:nvSpPr>
        <p:spPr>
          <a:xfrm>
            <a:off x="667600" y="706550"/>
            <a:ext cx="71388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What are the average times we go to sleep and wake up?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6A56-282A-45AC-BBDC-AC3136B38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9"/>
          <a:stretch/>
        </p:blipFill>
        <p:spPr>
          <a:xfrm>
            <a:off x="0" y="1152350"/>
            <a:ext cx="9144000" cy="39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Loop Data Analysis</a:t>
            </a:r>
          </a:p>
        </p:txBody>
      </p:sp>
      <p:sp>
        <p:nvSpPr>
          <p:cNvPr id="114" name="Google Shape;114;p17"/>
          <p:cNvSpPr txBox="1"/>
          <p:nvPr/>
        </p:nvSpPr>
        <p:spPr>
          <a:xfrm>
            <a:off x="667599" y="706550"/>
            <a:ext cx="5182868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How &amp; when do students interact with Loop?</a:t>
            </a:r>
            <a:endParaRPr sz="1800" i="1" dirty="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B3CD1-FF8C-4E8E-AD8B-4A59078F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1" y="1642580"/>
            <a:ext cx="4590347" cy="3021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0F043-B054-4DA6-AE69-00BFC639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16" y="1259278"/>
            <a:ext cx="3887783" cy="3788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44150" y="121375"/>
            <a:ext cx="744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Activity &amp; Food Data Analysis</a:t>
            </a:r>
          </a:p>
        </p:txBody>
      </p:sp>
      <p:sp>
        <p:nvSpPr>
          <p:cNvPr id="114" name="Google Shape;114;p17"/>
          <p:cNvSpPr txBox="1"/>
          <p:nvPr/>
        </p:nvSpPr>
        <p:spPr>
          <a:xfrm>
            <a:off x="667599" y="706550"/>
            <a:ext cx="8180068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i="1" dirty="0">
                <a:solidFill>
                  <a:srgbClr val="FFD966"/>
                </a:solidFill>
                <a:latin typeface="Georgia"/>
                <a:sym typeface="Georgia"/>
              </a:rPr>
              <a:t>How much do students exercise &amp; is it in proportion to their calorie intake?</a:t>
            </a:r>
            <a:endParaRPr lang="en-IE" sz="1800" i="1" dirty="0">
              <a:solidFill>
                <a:srgbClr val="FFD966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29606-C71D-4AB1-AFFC-A0548BC0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1" y="1243644"/>
            <a:ext cx="3970649" cy="3829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ECABC-1160-46AD-A141-5502D41A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521" y="1309492"/>
            <a:ext cx="4589763" cy="3712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148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Nathan Crone</cp:lastModifiedBy>
  <cp:revision>120</cp:revision>
  <dcterms:modified xsi:type="dcterms:W3CDTF">2021-05-30T08:15:52Z</dcterms:modified>
</cp:coreProperties>
</file>