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9" r:id="rId3"/>
    <p:sldId id="260" r:id="rId4"/>
    <p:sldId id="261" r:id="rId5"/>
    <p:sldId id="263" r:id="rId6"/>
    <p:sldId id="262" r:id="rId7"/>
    <p:sldId id="277" r:id="rId8"/>
    <p:sldId id="265" r:id="rId9"/>
    <p:sldId id="268" r:id="rId10"/>
    <p:sldId id="276" r:id="rId11"/>
    <p:sldId id="281" r:id="rId12"/>
    <p:sldId id="282" r:id="rId13"/>
    <p:sldId id="271" r:id="rId14"/>
    <p:sldId id="272" r:id="rId15"/>
    <p:sldId id="273" r:id="rId16"/>
    <p:sldId id="274" r:id="rId17"/>
    <p:sldId id="278" r:id="rId18"/>
    <p:sldId id="279" r:id="rId19"/>
    <p:sldId id="280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0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1B2286-DD88-4825-9EBB-FC429F079CD2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69444A7-9837-45F2-B909-85F671FA447E}">
      <dgm:prSet custT="1"/>
      <dgm:spPr/>
      <dgm:t>
        <a:bodyPr/>
        <a:lstStyle/>
        <a:p>
          <a:pPr algn="ctr"/>
          <a:r>
            <a:rPr lang="en-US" sz="1600" dirty="0" smtClean="0"/>
            <a:t>This project is mainly concerned with the Information Management System named ‘COLLEGE APP’ built to streamline college administration.</a:t>
          </a:r>
          <a:endParaRPr lang="en-US" sz="1600" dirty="0"/>
        </a:p>
      </dgm:t>
    </dgm:pt>
    <dgm:pt modelId="{030F0861-0F70-4BFA-8A4F-F9BE1C82C368}" type="parTrans" cxnId="{BC0DE079-FDF6-46D1-885B-65A7FB7CE8F3}">
      <dgm:prSet/>
      <dgm:spPr/>
      <dgm:t>
        <a:bodyPr/>
        <a:lstStyle/>
        <a:p>
          <a:endParaRPr lang="en-US"/>
        </a:p>
      </dgm:t>
    </dgm:pt>
    <dgm:pt modelId="{00155822-86F6-4EC9-9CDE-9464E7930C22}" type="sibTrans" cxnId="{BC0DE079-FDF6-46D1-885B-65A7FB7CE8F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005F963-6D1E-45CD-B00F-3356C60D6523}">
      <dgm:prSet custT="1"/>
      <dgm:spPr/>
      <dgm:t>
        <a:bodyPr/>
        <a:lstStyle/>
        <a:p>
          <a:r>
            <a:rPr lang="en-US" sz="1600" dirty="0" smtClean="0"/>
            <a:t>Our system deals with the various activities related to the collage administration </a:t>
          </a:r>
          <a:r>
            <a:rPr lang="en-US" sz="1600" dirty="0" smtClean="0"/>
            <a:t>and also manage activities </a:t>
          </a:r>
          <a:r>
            <a:rPr lang="en-US" sz="1600" dirty="0" smtClean="0"/>
            <a:t>related to the </a:t>
          </a:r>
          <a:r>
            <a:rPr lang="en-US" sz="1600" dirty="0" smtClean="0"/>
            <a:t>students.</a:t>
          </a:r>
          <a:endParaRPr lang="en-US" sz="1600" dirty="0"/>
        </a:p>
      </dgm:t>
    </dgm:pt>
    <dgm:pt modelId="{21BB9302-DEED-425C-85E2-D12984E1B9A3}" type="parTrans" cxnId="{6A95858A-25A2-4D52-ADC1-69E04A3B012C}">
      <dgm:prSet/>
      <dgm:spPr/>
      <dgm:t>
        <a:bodyPr/>
        <a:lstStyle/>
        <a:p>
          <a:endParaRPr lang="en-US"/>
        </a:p>
      </dgm:t>
    </dgm:pt>
    <dgm:pt modelId="{AFCFF85E-2B14-4511-9FF3-A4519CC0F321}" type="sibTrans" cxnId="{6A95858A-25A2-4D52-ADC1-69E04A3B012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E7D25D9-0951-4ECE-BEA9-1AB30F793636}">
      <dgm:prSet/>
      <dgm:spPr/>
      <dgm:t>
        <a:bodyPr/>
        <a:lstStyle/>
        <a:p>
          <a:r>
            <a:rPr lang="en-US" dirty="0" smtClean="0"/>
            <a:t>In the current time </a:t>
          </a:r>
          <a:r>
            <a:rPr lang="en-US" dirty="0" smtClean="0"/>
            <a:t>most of </a:t>
          </a:r>
          <a:r>
            <a:rPr lang="en-US" dirty="0" smtClean="0"/>
            <a:t>the activities are done manually </a:t>
          </a:r>
          <a:r>
            <a:rPr lang="en-US" dirty="0" smtClean="0"/>
            <a:t> and is </a:t>
          </a:r>
          <a:r>
            <a:rPr lang="en-US" dirty="0" smtClean="0"/>
            <a:t>very time consuming and costly as well.</a:t>
          </a:r>
          <a:endParaRPr lang="en-US" dirty="0"/>
        </a:p>
      </dgm:t>
    </dgm:pt>
    <dgm:pt modelId="{E6533EA0-9F65-4BDC-AD2A-FED1BD91E423}" type="parTrans" cxnId="{5FEDEA66-B4C8-464A-9D37-83036424FC41}">
      <dgm:prSet/>
      <dgm:spPr/>
      <dgm:t>
        <a:bodyPr/>
        <a:lstStyle/>
        <a:p>
          <a:endParaRPr lang="en-US"/>
        </a:p>
      </dgm:t>
    </dgm:pt>
    <dgm:pt modelId="{DDEF8CE8-708D-4C73-BC8D-690CED2C6ABC}" type="sibTrans" cxnId="{5FEDEA66-B4C8-464A-9D37-83036424FC4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6C9C6BC-1285-4EA7-9A97-277F25CAFA08}">
      <dgm:prSet/>
      <dgm:spPr/>
      <dgm:t>
        <a:bodyPr/>
        <a:lstStyle/>
        <a:p>
          <a:r>
            <a:rPr lang="en-US" dirty="0" smtClean="0"/>
            <a:t>This </a:t>
          </a:r>
          <a:r>
            <a:rPr lang="en-US" b="1" dirty="0" smtClean="0"/>
            <a:t>“COLLEGE APP”</a:t>
          </a:r>
          <a:r>
            <a:rPr lang="en-US" dirty="0" smtClean="0"/>
            <a:t> </a:t>
          </a:r>
          <a:r>
            <a:rPr lang="en-US" dirty="0" smtClean="0"/>
            <a:t> </a:t>
          </a:r>
          <a:r>
            <a:rPr lang="en-US" dirty="0" smtClean="0"/>
            <a:t>mainly </a:t>
          </a:r>
          <a:r>
            <a:rPr lang="en-US" dirty="0" smtClean="0"/>
            <a:t>focuses </a:t>
          </a:r>
          <a:r>
            <a:rPr lang="en-US" dirty="0" smtClean="0"/>
            <a:t>on the students, parents ,teachers and simplifies administration. </a:t>
          </a:r>
          <a:endParaRPr lang="en-US" dirty="0"/>
        </a:p>
      </dgm:t>
    </dgm:pt>
    <dgm:pt modelId="{25E0915D-B785-48D3-8027-148FD0944591}" type="parTrans" cxnId="{143955BA-203C-4BBE-9B52-A95F9FAA7FF2}">
      <dgm:prSet/>
      <dgm:spPr/>
      <dgm:t>
        <a:bodyPr/>
        <a:lstStyle/>
        <a:p>
          <a:endParaRPr lang="en-US"/>
        </a:p>
      </dgm:t>
    </dgm:pt>
    <dgm:pt modelId="{CC841B7D-2ED4-4D70-B66E-9510929334DE}" type="sibTrans" cxnId="{143955BA-203C-4BBE-9B52-A95F9FAA7FF2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4E62D5CC-D0C6-4445-A167-89E0DC83F70F}" type="pres">
      <dgm:prSet presAssocID="{7E1B2286-DD88-4825-9EBB-FC429F079CD2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088BDF-18CE-44D6-B09D-E9E2E5EB7B56}" type="pres">
      <dgm:prSet presAssocID="{B69444A7-9837-45F2-B909-85F671FA447E}" presName="compositeNode" presStyleCnt="0">
        <dgm:presLayoutVars>
          <dgm:bulletEnabled val="1"/>
        </dgm:presLayoutVars>
      </dgm:prSet>
      <dgm:spPr/>
    </dgm:pt>
    <dgm:pt modelId="{0696BF8F-3558-43EA-A637-3E7BD2130A37}" type="pres">
      <dgm:prSet presAssocID="{B69444A7-9837-45F2-B909-85F671FA447E}" presName="bgRect" presStyleLbl="bgAccFollowNode1" presStyleIdx="0" presStyleCnt="4" custScaleY="126982"/>
      <dgm:spPr/>
      <dgm:t>
        <a:bodyPr/>
        <a:lstStyle/>
        <a:p>
          <a:endParaRPr lang="en-US"/>
        </a:p>
      </dgm:t>
    </dgm:pt>
    <dgm:pt modelId="{27644030-FC92-47D5-993D-C090BAE9399E}" type="pres">
      <dgm:prSet presAssocID="{00155822-86F6-4EC9-9CDE-9464E7930C22}" presName="sibTransNodeCircle" presStyleLbl="alignNode1" presStyleIdx="0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E270C0A9-AC43-486D-83A7-70052DFC5945}" type="pres">
      <dgm:prSet presAssocID="{B69444A7-9837-45F2-B909-85F671FA447E}" presName="bottomLine" presStyleLbl="alignNode1" presStyleIdx="1" presStyleCnt="8">
        <dgm:presLayoutVars/>
      </dgm:prSet>
      <dgm:spPr/>
    </dgm:pt>
    <dgm:pt modelId="{86F8C6E4-7AFB-4CB2-AFD1-7F43EBB588AA}" type="pres">
      <dgm:prSet presAssocID="{B69444A7-9837-45F2-B909-85F671FA447E}" presName="nodeText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4C3085-7B73-445A-8BEF-0AF44ED06E6E}" type="pres">
      <dgm:prSet presAssocID="{00155822-86F6-4EC9-9CDE-9464E7930C22}" presName="sibTrans" presStyleCnt="0"/>
      <dgm:spPr/>
    </dgm:pt>
    <dgm:pt modelId="{7C0F3199-AE0F-48BA-AA62-882B76102073}" type="pres">
      <dgm:prSet presAssocID="{3005F963-6D1E-45CD-B00F-3356C60D6523}" presName="compositeNode" presStyleCnt="0">
        <dgm:presLayoutVars>
          <dgm:bulletEnabled val="1"/>
        </dgm:presLayoutVars>
      </dgm:prSet>
      <dgm:spPr/>
    </dgm:pt>
    <dgm:pt modelId="{274C7F75-D8A0-4521-86F1-CBB1DC1EC6EE}" type="pres">
      <dgm:prSet presAssocID="{3005F963-6D1E-45CD-B00F-3356C60D6523}" presName="bgRect" presStyleLbl="bgAccFollowNode1" presStyleIdx="1" presStyleCnt="4" custScaleY="126982"/>
      <dgm:spPr/>
      <dgm:t>
        <a:bodyPr/>
        <a:lstStyle/>
        <a:p>
          <a:endParaRPr lang="en-US"/>
        </a:p>
      </dgm:t>
    </dgm:pt>
    <dgm:pt modelId="{CEB21AE6-5C74-4466-8329-FC64E57AD322}" type="pres">
      <dgm:prSet presAssocID="{AFCFF85E-2B14-4511-9FF3-A4519CC0F321}" presName="sibTransNodeCircle" presStyleLbl="alignNode1" presStyleIdx="2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04C8BAE7-3DD2-4053-A87D-066214EA1A02}" type="pres">
      <dgm:prSet presAssocID="{3005F963-6D1E-45CD-B00F-3356C60D6523}" presName="bottomLine" presStyleLbl="alignNode1" presStyleIdx="3" presStyleCnt="8">
        <dgm:presLayoutVars/>
      </dgm:prSet>
      <dgm:spPr/>
    </dgm:pt>
    <dgm:pt modelId="{998A126B-7CAD-457B-AD32-1BC4DD1DA210}" type="pres">
      <dgm:prSet presAssocID="{3005F963-6D1E-45CD-B00F-3356C60D6523}" presName="nodeText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0A86AC-076C-4CFB-9A8A-C9D3D935FEFF}" type="pres">
      <dgm:prSet presAssocID="{AFCFF85E-2B14-4511-9FF3-A4519CC0F321}" presName="sibTrans" presStyleCnt="0"/>
      <dgm:spPr/>
    </dgm:pt>
    <dgm:pt modelId="{E7468E83-4049-4D10-93CB-DC66EDA633F2}" type="pres">
      <dgm:prSet presAssocID="{6E7D25D9-0951-4ECE-BEA9-1AB30F793636}" presName="compositeNode" presStyleCnt="0">
        <dgm:presLayoutVars>
          <dgm:bulletEnabled val="1"/>
        </dgm:presLayoutVars>
      </dgm:prSet>
      <dgm:spPr/>
    </dgm:pt>
    <dgm:pt modelId="{BC81CE7A-BEDB-4E10-9082-B42B4DF527EF}" type="pres">
      <dgm:prSet presAssocID="{6E7D25D9-0951-4ECE-BEA9-1AB30F793636}" presName="bgRect" presStyleLbl="bgAccFollowNode1" presStyleIdx="2" presStyleCnt="4" custScaleY="126982"/>
      <dgm:spPr/>
      <dgm:t>
        <a:bodyPr/>
        <a:lstStyle/>
        <a:p>
          <a:endParaRPr lang="en-US"/>
        </a:p>
      </dgm:t>
    </dgm:pt>
    <dgm:pt modelId="{381FA22F-F1E0-4CAC-A134-AA128219DB25}" type="pres">
      <dgm:prSet presAssocID="{DDEF8CE8-708D-4C73-BC8D-690CED2C6ABC}" presName="sibTransNodeCircle" presStyleLbl="alignNode1" presStyleIdx="4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BB52B7CE-44B2-4025-B4AF-1B6E7E26CA47}" type="pres">
      <dgm:prSet presAssocID="{6E7D25D9-0951-4ECE-BEA9-1AB30F793636}" presName="bottomLine" presStyleLbl="alignNode1" presStyleIdx="5" presStyleCnt="8">
        <dgm:presLayoutVars/>
      </dgm:prSet>
      <dgm:spPr/>
    </dgm:pt>
    <dgm:pt modelId="{8445D34E-4BAF-477B-B19C-4365D60768F7}" type="pres">
      <dgm:prSet presAssocID="{6E7D25D9-0951-4ECE-BEA9-1AB30F793636}" presName="nodeText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6E948E-8CEF-4CBC-B7B8-4B5020A68071}" type="pres">
      <dgm:prSet presAssocID="{DDEF8CE8-708D-4C73-BC8D-690CED2C6ABC}" presName="sibTrans" presStyleCnt="0"/>
      <dgm:spPr/>
    </dgm:pt>
    <dgm:pt modelId="{10D60073-8B1B-4FA6-9F70-5D1BAC839B1B}" type="pres">
      <dgm:prSet presAssocID="{66C9C6BC-1285-4EA7-9A97-277F25CAFA08}" presName="compositeNode" presStyleCnt="0">
        <dgm:presLayoutVars>
          <dgm:bulletEnabled val="1"/>
        </dgm:presLayoutVars>
      </dgm:prSet>
      <dgm:spPr/>
    </dgm:pt>
    <dgm:pt modelId="{30D7C01D-3C64-438E-BD64-C593AA2B13DA}" type="pres">
      <dgm:prSet presAssocID="{66C9C6BC-1285-4EA7-9A97-277F25CAFA08}" presName="bgRect" presStyleLbl="bgAccFollowNode1" presStyleIdx="3" presStyleCnt="4" custScaleY="126982"/>
      <dgm:spPr/>
      <dgm:t>
        <a:bodyPr/>
        <a:lstStyle/>
        <a:p>
          <a:endParaRPr lang="en-US"/>
        </a:p>
      </dgm:t>
    </dgm:pt>
    <dgm:pt modelId="{17A6DF08-A71E-4842-831D-70F510EC49AD}" type="pres">
      <dgm:prSet presAssocID="{CC841B7D-2ED4-4D70-B66E-9510929334DE}" presName="sibTransNodeCircle" presStyleLbl="alignNode1" presStyleIdx="6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8C80D146-12E9-44F7-96EE-1FBB9CF0868B}" type="pres">
      <dgm:prSet presAssocID="{66C9C6BC-1285-4EA7-9A97-277F25CAFA08}" presName="bottomLine" presStyleLbl="alignNode1" presStyleIdx="7" presStyleCnt="8">
        <dgm:presLayoutVars/>
      </dgm:prSet>
      <dgm:spPr/>
    </dgm:pt>
    <dgm:pt modelId="{B8C8E82B-8D03-4F98-8E15-3622BC9BEAE2}" type="pres">
      <dgm:prSet presAssocID="{66C9C6BC-1285-4EA7-9A97-277F25CAFA08}" presName="nodeText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F50875-6774-44C0-B8A9-A9DE3C2CE51B}" type="presOf" srcId="{B69444A7-9837-45F2-B909-85F671FA447E}" destId="{0696BF8F-3558-43EA-A637-3E7BD2130A37}" srcOrd="0" destOrd="0" presId="urn:microsoft.com/office/officeart/2016/7/layout/BasicLinearProcessNumbered"/>
    <dgm:cxn modelId="{563462A1-8009-47D0-B508-F315D1D3D02A}" type="presOf" srcId="{6E7D25D9-0951-4ECE-BEA9-1AB30F793636}" destId="{8445D34E-4BAF-477B-B19C-4365D60768F7}" srcOrd="1" destOrd="0" presId="urn:microsoft.com/office/officeart/2016/7/layout/BasicLinearProcessNumbered"/>
    <dgm:cxn modelId="{D970A5F4-0918-4914-BD75-86698931CC3C}" type="presOf" srcId="{7E1B2286-DD88-4825-9EBB-FC429F079CD2}" destId="{4E62D5CC-D0C6-4445-A167-89E0DC83F70F}" srcOrd="0" destOrd="0" presId="urn:microsoft.com/office/officeart/2016/7/layout/BasicLinearProcessNumbered"/>
    <dgm:cxn modelId="{DF5A1C6C-F97A-4B7B-9696-5C0F0878AF1F}" type="presOf" srcId="{66C9C6BC-1285-4EA7-9A97-277F25CAFA08}" destId="{B8C8E82B-8D03-4F98-8E15-3622BC9BEAE2}" srcOrd="1" destOrd="0" presId="urn:microsoft.com/office/officeart/2016/7/layout/BasicLinearProcessNumbered"/>
    <dgm:cxn modelId="{25DF6AB4-AB82-480F-BE7B-B44F875003CD}" type="presOf" srcId="{AFCFF85E-2B14-4511-9FF3-A4519CC0F321}" destId="{CEB21AE6-5C74-4466-8329-FC64E57AD322}" srcOrd="0" destOrd="0" presId="urn:microsoft.com/office/officeart/2016/7/layout/BasicLinearProcessNumbered"/>
    <dgm:cxn modelId="{6A95858A-25A2-4D52-ADC1-69E04A3B012C}" srcId="{7E1B2286-DD88-4825-9EBB-FC429F079CD2}" destId="{3005F963-6D1E-45CD-B00F-3356C60D6523}" srcOrd="1" destOrd="0" parTransId="{21BB9302-DEED-425C-85E2-D12984E1B9A3}" sibTransId="{AFCFF85E-2B14-4511-9FF3-A4519CC0F321}"/>
    <dgm:cxn modelId="{1230F97F-BD27-4F28-B8B5-1D5756273C1F}" type="presOf" srcId="{CC841B7D-2ED4-4D70-B66E-9510929334DE}" destId="{17A6DF08-A71E-4842-831D-70F510EC49AD}" srcOrd="0" destOrd="0" presId="urn:microsoft.com/office/officeart/2016/7/layout/BasicLinearProcessNumbered"/>
    <dgm:cxn modelId="{CD017B8C-DEA4-430C-A6AC-6A2626845807}" type="presOf" srcId="{DDEF8CE8-708D-4C73-BC8D-690CED2C6ABC}" destId="{381FA22F-F1E0-4CAC-A134-AA128219DB25}" srcOrd="0" destOrd="0" presId="urn:microsoft.com/office/officeart/2016/7/layout/BasicLinearProcessNumbered"/>
    <dgm:cxn modelId="{88AB4D96-30C1-47ED-B182-3A05C2C52152}" type="presOf" srcId="{B69444A7-9837-45F2-B909-85F671FA447E}" destId="{86F8C6E4-7AFB-4CB2-AFD1-7F43EBB588AA}" srcOrd="1" destOrd="0" presId="urn:microsoft.com/office/officeart/2016/7/layout/BasicLinearProcessNumbered"/>
    <dgm:cxn modelId="{3E4B3C25-3CFC-4C11-960B-6F9DB638F966}" type="presOf" srcId="{3005F963-6D1E-45CD-B00F-3356C60D6523}" destId="{998A126B-7CAD-457B-AD32-1BC4DD1DA210}" srcOrd="1" destOrd="0" presId="urn:microsoft.com/office/officeart/2016/7/layout/BasicLinearProcessNumbered"/>
    <dgm:cxn modelId="{DCEE3728-A8DD-427A-959C-FF204CCB3004}" type="presOf" srcId="{3005F963-6D1E-45CD-B00F-3356C60D6523}" destId="{274C7F75-D8A0-4521-86F1-CBB1DC1EC6EE}" srcOrd="0" destOrd="0" presId="urn:microsoft.com/office/officeart/2016/7/layout/BasicLinearProcessNumbered"/>
    <dgm:cxn modelId="{BC0DE079-FDF6-46D1-885B-65A7FB7CE8F3}" srcId="{7E1B2286-DD88-4825-9EBB-FC429F079CD2}" destId="{B69444A7-9837-45F2-B909-85F671FA447E}" srcOrd="0" destOrd="0" parTransId="{030F0861-0F70-4BFA-8A4F-F9BE1C82C368}" sibTransId="{00155822-86F6-4EC9-9CDE-9464E7930C22}"/>
    <dgm:cxn modelId="{5FEDEA66-B4C8-464A-9D37-83036424FC41}" srcId="{7E1B2286-DD88-4825-9EBB-FC429F079CD2}" destId="{6E7D25D9-0951-4ECE-BEA9-1AB30F793636}" srcOrd="2" destOrd="0" parTransId="{E6533EA0-9F65-4BDC-AD2A-FED1BD91E423}" sibTransId="{DDEF8CE8-708D-4C73-BC8D-690CED2C6ABC}"/>
    <dgm:cxn modelId="{C4AF79F5-AD31-4558-A55E-18FC8B8B17ED}" type="presOf" srcId="{66C9C6BC-1285-4EA7-9A97-277F25CAFA08}" destId="{30D7C01D-3C64-438E-BD64-C593AA2B13DA}" srcOrd="0" destOrd="0" presId="urn:microsoft.com/office/officeart/2016/7/layout/BasicLinearProcessNumbered"/>
    <dgm:cxn modelId="{E557DCF3-9AFD-43E8-BCFB-42AAEC7FA771}" type="presOf" srcId="{6E7D25D9-0951-4ECE-BEA9-1AB30F793636}" destId="{BC81CE7A-BEDB-4E10-9082-B42B4DF527EF}" srcOrd="0" destOrd="0" presId="urn:microsoft.com/office/officeart/2016/7/layout/BasicLinearProcessNumbered"/>
    <dgm:cxn modelId="{4592CC48-FB7C-4566-8048-CB6BD7B83317}" type="presOf" srcId="{00155822-86F6-4EC9-9CDE-9464E7930C22}" destId="{27644030-FC92-47D5-993D-C090BAE9399E}" srcOrd="0" destOrd="0" presId="urn:microsoft.com/office/officeart/2016/7/layout/BasicLinearProcessNumbered"/>
    <dgm:cxn modelId="{143955BA-203C-4BBE-9B52-A95F9FAA7FF2}" srcId="{7E1B2286-DD88-4825-9EBB-FC429F079CD2}" destId="{66C9C6BC-1285-4EA7-9A97-277F25CAFA08}" srcOrd="3" destOrd="0" parTransId="{25E0915D-B785-48D3-8027-148FD0944591}" sibTransId="{CC841B7D-2ED4-4D70-B66E-9510929334DE}"/>
    <dgm:cxn modelId="{976E1D02-EBDA-48E2-BCCF-8B3A75BF0E34}" type="presParOf" srcId="{4E62D5CC-D0C6-4445-A167-89E0DC83F70F}" destId="{D5088BDF-18CE-44D6-B09D-E9E2E5EB7B56}" srcOrd="0" destOrd="0" presId="urn:microsoft.com/office/officeart/2016/7/layout/BasicLinearProcessNumbered"/>
    <dgm:cxn modelId="{1CDD63E0-B9AB-4163-AC61-7EEE21BECB11}" type="presParOf" srcId="{D5088BDF-18CE-44D6-B09D-E9E2E5EB7B56}" destId="{0696BF8F-3558-43EA-A637-3E7BD2130A37}" srcOrd="0" destOrd="0" presId="urn:microsoft.com/office/officeart/2016/7/layout/BasicLinearProcessNumbered"/>
    <dgm:cxn modelId="{504959BD-0086-4C37-9C1F-A4C183038F18}" type="presParOf" srcId="{D5088BDF-18CE-44D6-B09D-E9E2E5EB7B56}" destId="{27644030-FC92-47D5-993D-C090BAE9399E}" srcOrd="1" destOrd="0" presId="urn:microsoft.com/office/officeart/2016/7/layout/BasicLinearProcessNumbered"/>
    <dgm:cxn modelId="{97BA866B-D80B-46AC-BAD9-B4EAF8979C86}" type="presParOf" srcId="{D5088BDF-18CE-44D6-B09D-E9E2E5EB7B56}" destId="{E270C0A9-AC43-486D-83A7-70052DFC5945}" srcOrd="2" destOrd="0" presId="urn:microsoft.com/office/officeart/2016/7/layout/BasicLinearProcessNumbered"/>
    <dgm:cxn modelId="{809CEFC4-15FC-4C02-8E38-9B84A8E2B8D1}" type="presParOf" srcId="{D5088BDF-18CE-44D6-B09D-E9E2E5EB7B56}" destId="{86F8C6E4-7AFB-4CB2-AFD1-7F43EBB588AA}" srcOrd="3" destOrd="0" presId="urn:microsoft.com/office/officeart/2016/7/layout/BasicLinearProcessNumbered"/>
    <dgm:cxn modelId="{8AA9C339-6586-4145-B087-6370A5BB7364}" type="presParOf" srcId="{4E62D5CC-D0C6-4445-A167-89E0DC83F70F}" destId="{AB4C3085-7B73-445A-8BEF-0AF44ED06E6E}" srcOrd="1" destOrd="0" presId="urn:microsoft.com/office/officeart/2016/7/layout/BasicLinearProcessNumbered"/>
    <dgm:cxn modelId="{6DE6CD66-B4C1-4FA4-AD64-5E04597FC132}" type="presParOf" srcId="{4E62D5CC-D0C6-4445-A167-89E0DC83F70F}" destId="{7C0F3199-AE0F-48BA-AA62-882B76102073}" srcOrd="2" destOrd="0" presId="urn:microsoft.com/office/officeart/2016/7/layout/BasicLinearProcessNumbered"/>
    <dgm:cxn modelId="{45EAE171-BF4B-4C09-B882-A01C38EE9711}" type="presParOf" srcId="{7C0F3199-AE0F-48BA-AA62-882B76102073}" destId="{274C7F75-D8A0-4521-86F1-CBB1DC1EC6EE}" srcOrd="0" destOrd="0" presId="urn:microsoft.com/office/officeart/2016/7/layout/BasicLinearProcessNumbered"/>
    <dgm:cxn modelId="{BBB54803-82FF-4733-8E94-97522690C3B0}" type="presParOf" srcId="{7C0F3199-AE0F-48BA-AA62-882B76102073}" destId="{CEB21AE6-5C74-4466-8329-FC64E57AD322}" srcOrd="1" destOrd="0" presId="urn:microsoft.com/office/officeart/2016/7/layout/BasicLinearProcessNumbered"/>
    <dgm:cxn modelId="{5323BA72-A43E-44DC-86D7-6757689D4C52}" type="presParOf" srcId="{7C0F3199-AE0F-48BA-AA62-882B76102073}" destId="{04C8BAE7-3DD2-4053-A87D-066214EA1A02}" srcOrd="2" destOrd="0" presId="urn:microsoft.com/office/officeart/2016/7/layout/BasicLinearProcessNumbered"/>
    <dgm:cxn modelId="{72FAC6F2-F0BC-40CF-BC28-BB2C401CD7C4}" type="presParOf" srcId="{7C0F3199-AE0F-48BA-AA62-882B76102073}" destId="{998A126B-7CAD-457B-AD32-1BC4DD1DA210}" srcOrd="3" destOrd="0" presId="urn:microsoft.com/office/officeart/2016/7/layout/BasicLinearProcessNumbered"/>
    <dgm:cxn modelId="{817116FA-D93E-40DC-8456-4A94FE301EF4}" type="presParOf" srcId="{4E62D5CC-D0C6-4445-A167-89E0DC83F70F}" destId="{980A86AC-076C-4CFB-9A8A-C9D3D935FEFF}" srcOrd="3" destOrd="0" presId="urn:microsoft.com/office/officeart/2016/7/layout/BasicLinearProcessNumbered"/>
    <dgm:cxn modelId="{BB830653-4C14-47D5-BC55-4CA8127F8FEE}" type="presParOf" srcId="{4E62D5CC-D0C6-4445-A167-89E0DC83F70F}" destId="{E7468E83-4049-4D10-93CB-DC66EDA633F2}" srcOrd="4" destOrd="0" presId="urn:microsoft.com/office/officeart/2016/7/layout/BasicLinearProcessNumbered"/>
    <dgm:cxn modelId="{FD453DEB-F31F-4DC5-BC4D-4A6352F103CC}" type="presParOf" srcId="{E7468E83-4049-4D10-93CB-DC66EDA633F2}" destId="{BC81CE7A-BEDB-4E10-9082-B42B4DF527EF}" srcOrd="0" destOrd="0" presId="urn:microsoft.com/office/officeart/2016/7/layout/BasicLinearProcessNumbered"/>
    <dgm:cxn modelId="{DE8F8212-7E7F-46E2-9BB7-EF17ED628DFC}" type="presParOf" srcId="{E7468E83-4049-4D10-93CB-DC66EDA633F2}" destId="{381FA22F-F1E0-4CAC-A134-AA128219DB25}" srcOrd="1" destOrd="0" presId="urn:microsoft.com/office/officeart/2016/7/layout/BasicLinearProcessNumbered"/>
    <dgm:cxn modelId="{C05482AB-BAE2-4AD9-8127-15F5EEE63634}" type="presParOf" srcId="{E7468E83-4049-4D10-93CB-DC66EDA633F2}" destId="{BB52B7CE-44B2-4025-B4AF-1B6E7E26CA47}" srcOrd="2" destOrd="0" presId="urn:microsoft.com/office/officeart/2016/7/layout/BasicLinearProcessNumbered"/>
    <dgm:cxn modelId="{A6A91640-BF14-4356-B301-7A30B49FDEC0}" type="presParOf" srcId="{E7468E83-4049-4D10-93CB-DC66EDA633F2}" destId="{8445D34E-4BAF-477B-B19C-4365D60768F7}" srcOrd="3" destOrd="0" presId="urn:microsoft.com/office/officeart/2016/7/layout/BasicLinearProcessNumbered"/>
    <dgm:cxn modelId="{478E0386-82FE-4015-906B-CB91174244A7}" type="presParOf" srcId="{4E62D5CC-D0C6-4445-A167-89E0DC83F70F}" destId="{556E948E-8CEF-4CBC-B7B8-4B5020A68071}" srcOrd="5" destOrd="0" presId="urn:microsoft.com/office/officeart/2016/7/layout/BasicLinearProcessNumbered"/>
    <dgm:cxn modelId="{993C2A77-5EB5-4B67-9ECA-3A29F105C805}" type="presParOf" srcId="{4E62D5CC-D0C6-4445-A167-89E0DC83F70F}" destId="{10D60073-8B1B-4FA6-9F70-5D1BAC839B1B}" srcOrd="6" destOrd="0" presId="urn:microsoft.com/office/officeart/2016/7/layout/BasicLinearProcessNumbered"/>
    <dgm:cxn modelId="{BB07DB83-0EDB-4588-ADC0-AA267F0282F5}" type="presParOf" srcId="{10D60073-8B1B-4FA6-9F70-5D1BAC839B1B}" destId="{30D7C01D-3C64-438E-BD64-C593AA2B13DA}" srcOrd="0" destOrd="0" presId="urn:microsoft.com/office/officeart/2016/7/layout/BasicLinearProcessNumbered"/>
    <dgm:cxn modelId="{5D23689C-B321-463B-B0AB-348058A030B3}" type="presParOf" srcId="{10D60073-8B1B-4FA6-9F70-5D1BAC839B1B}" destId="{17A6DF08-A71E-4842-831D-70F510EC49AD}" srcOrd="1" destOrd="0" presId="urn:microsoft.com/office/officeart/2016/7/layout/BasicLinearProcessNumbered"/>
    <dgm:cxn modelId="{E7685A02-30A2-4254-8AF6-852F39FD79EE}" type="presParOf" srcId="{10D60073-8B1B-4FA6-9F70-5D1BAC839B1B}" destId="{8C80D146-12E9-44F7-96EE-1FBB9CF0868B}" srcOrd="2" destOrd="0" presId="urn:microsoft.com/office/officeart/2016/7/layout/BasicLinearProcessNumbered"/>
    <dgm:cxn modelId="{85D4CF11-63F8-4007-AAA8-554084A7D384}" type="presParOf" srcId="{10D60073-8B1B-4FA6-9F70-5D1BAC839B1B}" destId="{B8C8E82B-8D03-4F98-8E15-3622BC9BEAE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84CED8-C909-47A1-AD6D-61D3F66E7220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B688B54-4BCA-4028-B7BC-C362B73DFE92}">
      <dgm:prSet/>
      <dgm:spPr/>
      <dgm:t>
        <a:bodyPr/>
        <a:lstStyle/>
        <a:p>
          <a:r>
            <a:rPr lang="en-US" dirty="0" smtClean="0"/>
            <a:t>To provide a digital platform for students to see exam result and notice board according to the faculties and semester.</a:t>
          </a:r>
          <a:endParaRPr lang="en-US" dirty="0"/>
        </a:p>
      </dgm:t>
    </dgm:pt>
    <dgm:pt modelId="{209983AA-7E25-42D4-B7F2-EE64C1ED8A7B}" type="parTrans" cxnId="{53B59436-4A2E-4F83-AB43-7134C4E3A69A}">
      <dgm:prSet/>
      <dgm:spPr/>
      <dgm:t>
        <a:bodyPr/>
        <a:lstStyle/>
        <a:p>
          <a:endParaRPr lang="en-US"/>
        </a:p>
      </dgm:t>
    </dgm:pt>
    <dgm:pt modelId="{87F0285B-0237-4BD8-BFFD-25B676B436A9}" type="sibTrans" cxnId="{53B59436-4A2E-4F83-AB43-7134C4E3A69A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97C7963F-F462-4841-9C44-09F23CB23AB5}" type="pres">
      <dgm:prSet presAssocID="{3384CED8-C909-47A1-AD6D-61D3F66E7220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0B5285-A6E0-4C6F-908C-D23C5D73C4CD}" type="pres">
      <dgm:prSet presAssocID="{1B688B54-4BCA-4028-B7BC-C362B73DFE92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D8606-81FD-46DD-BE54-56AFD3E3E4A4}" type="pres">
      <dgm:prSet presAssocID="{1B688B54-4BCA-4028-B7BC-C362B73DFE92}" presName="bgRect" presStyleLbl="alignNode1" presStyleIdx="0" presStyleCnt="1" custLinFactNeighborX="635"/>
      <dgm:spPr/>
      <dgm:t>
        <a:bodyPr/>
        <a:lstStyle/>
        <a:p>
          <a:endParaRPr lang="en-US"/>
        </a:p>
      </dgm:t>
    </dgm:pt>
    <dgm:pt modelId="{DFD98185-D278-493F-8849-EAF236291072}" type="pres">
      <dgm:prSet presAssocID="{87F0285B-0237-4BD8-BFFD-25B676B436A9}" presName="sibTransNodeRect" presStyleLbl="align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914596-D0FA-4F06-834A-2C46C134F863}" type="pres">
      <dgm:prSet presAssocID="{1B688B54-4BCA-4028-B7BC-C362B73DFE92}" presName="nodeRect" presStyleLbl="align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E9129D-F59C-423F-8BA0-29851416B5EF}" type="presOf" srcId="{1B688B54-4BCA-4028-B7BC-C362B73DFE92}" destId="{32914596-D0FA-4F06-834A-2C46C134F863}" srcOrd="1" destOrd="0" presId="urn:microsoft.com/office/officeart/2016/7/layout/LinearBlockProcessNumbered"/>
    <dgm:cxn modelId="{718BFBF8-45A6-458E-83FE-9BCE09D530C9}" type="presOf" srcId="{1B688B54-4BCA-4028-B7BC-C362B73DFE92}" destId="{E8ED8606-81FD-46DD-BE54-56AFD3E3E4A4}" srcOrd="0" destOrd="0" presId="urn:microsoft.com/office/officeart/2016/7/layout/LinearBlockProcessNumbered"/>
    <dgm:cxn modelId="{7E4288F2-2888-4457-B3FA-86970F1AAD75}" type="presOf" srcId="{3384CED8-C909-47A1-AD6D-61D3F66E7220}" destId="{97C7963F-F462-4841-9C44-09F23CB23AB5}" srcOrd="0" destOrd="0" presId="urn:microsoft.com/office/officeart/2016/7/layout/LinearBlockProcessNumbered"/>
    <dgm:cxn modelId="{3EB57585-77A2-465E-B35E-F38682DFE6DB}" type="presOf" srcId="{87F0285B-0237-4BD8-BFFD-25B676B436A9}" destId="{DFD98185-D278-493F-8849-EAF236291072}" srcOrd="0" destOrd="0" presId="urn:microsoft.com/office/officeart/2016/7/layout/LinearBlockProcessNumbered"/>
    <dgm:cxn modelId="{53B59436-4A2E-4F83-AB43-7134C4E3A69A}" srcId="{3384CED8-C909-47A1-AD6D-61D3F66E7220}" destId="{1B688B54-4BCA-4028-B7BC-C362B73DFE92}" srcOrd="0" destOrd="0" parTransId="{209983AA-7E25-42D4-B7F2-EE64C1ED8A7B}" sibTransId="{87F0285B-0237-4BD8-BFFD-25B676B436A9}"/>
    <dgm:cxn modelId="{61044BC3-6407-4808-87D9-F7B8246AB91D}" type="presParOf" srcId="{97C7963F-F462-4841-9C44-09F23CB23AB5}" destId="{D00B5285-A6E0-4C6F-908C-D23C5D73C4CD}" srcOrd="0" destOrd="0" presId="urn:microsoft.com/office/officeart/2016/7/layout/LinearBlockProcessNumbered"/>
    <dgm:cxn modelId="{B8FD9F20-B250-458E-A004-FDAB34471A36}" type="presParOf" srcId="{D00B5285-A6E0-4C6F-908C-D23C5D73C4CD}" destId="{E8ED8606-81FD-46DD-BE54-56AFD3E3E4A4}" srcOrd="0" destOrd="0" presId="urn:microsoft.com/office/officeart/2016/7/layout/LinearBlockProcessNumbered"/>
    <dgm:cxn modelId="{BC5988D5-1432-4832-92EA-35AACE567C06}" type="presParOf" srcId="{D00B5285-A6E0-4C6F-908C-D23C5D73C4CD}" destId="{DFD98185-D278-493F-8849-EAF236291072}" srcOrd="1" destOrd="0" presId="urn:microsoft.com/office/officeart/2016/7/layout/LinearBlockProcessNumbered"/>
    <dgm:cxn modelId="{87AFC33A-1091-417C-ABA0-1E7C4089250B}" type="presParOf" srcId="{D00B5285-A6E0-4C6F-908C-D23C5D73C4CD}" destId="{32914596-D0FA-4F06-834A-2C46C134F86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C89322-706A-415F-8025-F83B4E2B0A87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64201C7-F356-4440-8A79-75EC5E8B21B9}">
      <dgm:prSet/>
      <dgm:spPr/>
      <dgm:t>
        <a:bodyPr/>
        <a:lstStyle/>
        <a:p>
          <a:r>
            <a:rPr lang="en-US" dirty="0" smtClean="0"/>
            <a:t>Add Co-Admin / Moderator</a:t>
          </a:r>
          <a:endParaRPr lang="en-US" dirty="0"/>
        </a:p>
      </dgm:t>
    </dgm:pt>
    <dgm:pt modelId="{2EA69E9B-591D-4937-B1A0-5E2876701987}" type="parTrans" cxnId="{775E88E0-3446-433E-AFF6-1ECCAF25251C}">
      <dgm:prSet/>
      <dgm:spPr/>
      <dgm:t>
        <a:bodyPr/>
        <a:lstStyle/>
        <a:p>
          <a:endParaRPr lang="en-US"/>
        </a:p>
      </dgm:t>
    </dgm:pt>
    <dgm:pt modelId="{BA190C95-E377-429A-9252-C9382C1CC49C}" type="sibTrans" cxnId="{775E88E0-3446-433E-AFF6-1ECCAF25251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AF94177-9A88-46C8-9B5C-A970B99E7E05}">
      <dgm:prSet/>
      <dgm:spPr/>
      <dgm:t>
        <a:bodyPr/>
        <a:lstStyle/>
        <a:p>
          <a:r>
            <a:rPr lang="en-US" dirty="0" smtClean="0"/>
            <a:t>Add Student &amp; </a:t>
          </a:r>
          <a:r>
            <a:rPr lang="en-US" dirty="0" smtClean="0"/>
            <a:t>teachers, News and Announcement</a:t>
          </a:r>
          <a:endParaRPr lang="en-US" dirty="0"/>
        </a:p>
      </dgm:t>
    </dgm:pt>
    <dgm:pt modelId="{767049FD-7535-4A60-92EB-8A4F8F78EFED}" type="parTrans" cxnId="{C2BBB064-0E28-4981-B000-C817C76F6849}">
      <dgm:prSet/>
      <dgm:spPr/>
      <dgm:t>
        <a:bodyPr/>
        <a:lstStyle/>
        <a:p>
          <a:endParaRPr lang="en-US"/>
        </a:p>
      </dgm:t>
    </dgm:pt>
    <dgm:pt modelId="{45DFFB0C-4062-408D-B38F-A248CF61086C}" type="sibTrans" cxnId="{C2BBB064-0E28-4981-B000-C817C76F684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45A1385-683F-4F35-AD40-5371485249AA}">
      <dgm:prSet/>
      <dgm:spPr/>
      <dgm:t>
        <a:bodyPr/>
        <a:lstStyle/>
        <a:p>
          <a:r>
            <a:rPr lang="en-US" dirty="0" smtClean="0"/>
            <a:t>View , Edit , Delete </a:t>
          </a:r>
          <a:r>
            <a:rPr lang="en-US" dirty="0" smtClean="0"/>
            <a:t>Academic calendar and Schedules.</a:t>
          </a:r>
          <a:endParaRPr lang="en-US" dirty="0"/>
        </a:p>
      </dgm:t>
    </dgm:pt>
    <dgm:pt modelId="{E00143FD-83F1-47F6-AF4B-386C4802197F}" type="parTrans" cxnId="{51B0BBB5-416A-4B1B-A416-C20C1816B08D}">
      <dgm:prSet/>
      <dgm:spPr/>
      <dgm:t>
        <a:bodyPr/>
        <a:lstStyle/>
        <a:p>
          <a:endParaRPr lang="en-US"/>
        </a:p>
      </dgm:t>
    </dgm:pt>
    <dgm:pt modelId="{09A95C15-8BA5-4C43-A9BC-2C5F4FF27579}" type="sibTrans" cxnId="{51B0BBB5-416A-4B1B-A416-C20C1816B08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E1AC7A2-9535-4C4B-A023-8101906EA450}">
      <dgm:prSet/>
      <dgm:spPr/>
      <dgm:t>
        <a:bodyPr/>
        <a:lstStyle/>
        <a:p>
          <a:r>
            <a:rPr lang="en-US" dirty="0" smtClean="0"/>
            <a:t>Fees Structure, Fees Management </a:t>
          </a:r>
          <a:r>
            <a:rPr lang="en-US" dirty="0" smtClean="0"/>
            <a:t>and bill.</a:t>
          </a:r>
          <a:endParaRPr lang="en-US" dirty="0"/>
        </a:p>
      </dgm:t>
    </dgm:pt>
    <dgm:pt modelId="{C50089C6-926D-4855-BE31-8FA3B02FACFC}" type="parTrans" cxnId="{9113E29C-2426-4367-8008-17F4AC2684ED}">
      <dgm:prSet/>
      <dgm:spPr/>
      <dgm:t>
        <a:bodyPr/>
        <a:lstStyle/>
        <a:p>
          <a:endParaRPr lang="en-US"/>
        </a:p>
      </dgm:t>
    </dgm:pt>
    <dgm:pt modelId="{8DAA1F99-65A9-4E27-8610-15082D7C355E}" type="sibTrans" cxnId="{9113E29C-2426-4367-8008-17F4AC2684ED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D1FB7C35-B880-4606-A713-C52AE89872F3}">
      <dgm:prSet/>
      <dgm:spPr/>
      <dgm:t>
        <a:bodyPr/>
        <a:lstStyle/>
        <a:p>
          <a:r>
            <a:rPr lang="en-US" dirty="0" smtClean="0"/>
            <a:t> Gallery management</a:t>
          </a:r>
          <a:endParaRPr lang="en-US" dirty="0"/>
        </a:p>
      </dgm:t>
    </dgm:pt>
    <dgm:pt modelId="{65B504DE-8983-4A5D-BEE0-11D512C382AC}" type="parTrans" cxnId="{1E44185D-9AF9-4EAB-822A-FC1EABCDFAC8}">
      <dgm:prSet/>
      <dgm:spPr/>
      <dgm:t>
        <a:bodyPr/>
        <a:lstStyle/>
        <a:p>
          <a:endParaRPr lang="en-US"/>
        </a:p>
      </dgm:t>
    </dgm:pt>
    <dgm:pt modelId="{A8B44708-236A-4429-BB40-2B5E7143EB68}" type="sibTrans" cxnId="{1E44185D-9AF9-4EAB-822A-FC1EABCDFAC8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3CEF5870-A17E-4E38-9AA1-4BDDC961E20B}" type="pres">
      <dgm:prSet presAssocID="{F0C89322-706A-415F-8025-F83B4E2B0A87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F37F9-75CE-4D72-9A72-89592E2367B8}" type="pres">
      <dgm:prSet presAssocID="{964201C7-F356-4440-8A79-75EC5E8B21B9}" presName="compositeNode" presStyleCnt="0">
        <dgm:presLayoutVars>
          <dgm:bulletEnabled val="1"/>
        </dgm:presLayoutVars>
      </dgm:prSet>
      <dgm:spPr/>
    </dgm:pt>
    <dgm:pt modelId="{718204F2-0FE1-4710-A336-542C429BF2F8}" type="pres">
      <dgm:prSet presAssocID="{964201C7-F356-4440-8A79-75EC5E8B21B9}" presName="bgRect" presStyleLbl="bgAccFollowNode1" presStyleIdx="0" presStyleCnt="5"/>
      <dgm:spPr/>
      <dgm:t>
        <a:bodyPr/>
        <a:lstStyle/>
        <a:p>
          <a:endParaRPr lang="en-US"/>
        </a:p>
      </dgm:t>
    </dgm:pt>
    <dgm:pt modelId="{3581BE44-E007-4E68-AFA8-231CA22B7259}" type="pres">
      <dgm:prSet presAssocID="{BA190C95-E377-429A-9252-C9382C1CC49C}" presName="sibTransNodeCircle" presStyleLbl="alignNode1" presStyleIdx="0" presStyleCnt="10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4F4893A0-2C33-492F-8C5D-A81E07BB14C9}" type="pres">
      <dgm:prSet presAssocID="{964201C7-F356-4440-8A79-75EC5E8B21B9}" presName="bottomLine" presStyleLbl="alignNode1" presStyleIdx="1" presStyleCnt="10">
        <dgm:presLayoutVars/>
      </dgm:prSet>
      <dgm:spPr/>
    </dgm:pt>
    <dgm:pt modelId="{04EE0B95-8E7C-4F89-8FE3-C368A4B3413F}" type="pres">
      <dgm:prSet presAssocID="{964201C7-F356-4440-8A79-75EC5E8B21B9}" presName="nodeText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763D63-C8CE-4153-92F0-93B596350905}" type="pres">
      <dgm:prSet presAssocID="{BA190C95-E377-429A-9252-C9382C1CC49C}" presName="sibTrans" presStyleCnt="0"/>
      <dgm:spPr/>
    </dgm:pt>
    <dgm:pt modelId="{12780561-02B9-4D84-BD9E-9E6BE7CBBC54}" type="pres">
      <dgm:prSet presAssocID="{AAF94177-9A88-46C8-9B5C-A970B99E7E05}" presName="compositeNode" presStyleCnt="0">
        <dgm:presLayoutVars>
          <dgm:bulletEnabled val="1"/>
        </dgm:presLayoutVars>
      </dgm:prSet>
      <dgm:spPr/>
    </dgm:pt>
    <dgm:pt modelId="{6DFE3B87-2F51-433E-AFEA-665050378045}" type="pres">
      <dgm:prSet presAssocID="{AAF94177-9A88-46C8-9B5C-A970B99E7E05}" presName="bgRect" presStyleLbl="bgAccFollowNode1" presStyleIdx="1" presStyleCnt="5"/>
      <dgm:spPr/>
      <dgm:t>
        <a:bodyPr/>
        <a:lstStyle/>
        <a:p>
          <a:endParaRPr lang="en-US"/>
        </a:p>
      </dgm:t>
    </dgm:pt>
    <dgm:pt modelId="{1C7397EB-6F05-400B-A7F3-CC3D2CC0321C}" type="pres">
      <dgm:prSet presAssocID="{45DFFB0C-4062-408D-B38F-A248CF61086C}" presName="sibTransNodeCircle" presStyleLbl="alignNode1" presStyleIdx="2" presStyleCnt="10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A9501825-1C6C-4F30-9FBE-8C570EDA684C}" type="pres">
      <dgm:prSet presAssocID="{AAF94177-9A88-46C8-9B5C-A970B99E7E05}" presName="bottomLine" presStyleLbl="alignNode1" presStyleIdx="3" presStyleCnt="10">
        <dgm:presLayoutVars/>
      </dgm:prSet>
      <dgm:spPr/>
    </dgm:pt>
    <dgm:pt modelId="{138515E3-1B8F-4467-B076-4DB9060A1123}" type="pres">
      <dgm:prSet presAssocID="{AAF94177-9A88-46C8-9B5C-A970B99E7E05}" presName="nodeText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92515D-AAF5-45D6-B3E4-45C159AE592F}" type="pres">
      <dgm:prSet presAssocID="{45DFFB0C-4062-408D-B38F-A248CF61086C}" presName="sibTrans" presStyleCnt="0"/>
      <dgm:spPr/>
    </dgm:pt>
    <dgm:pt modelId="{D6F0FADA-CCB5-4EF5-91EA-9A5EA3B3D1D9}" type="pres">
      <dgm:prSet presAssocID="{245A1385-683F-4F35-AD40-5371485249AA}" presName="compositeNode" presStyleCnt="0">
        <dgm:presLayoutVars>
          <dgm:bulletEnabled val="1"/>
        </dgm:presLayoutVars>
      </dgm:prSet>
      <dgm:spPr/>
    </dgm:pt>
    <dgm:pt modelId="{BEC389D8-3C17-451E-BA96-3358206719B9}" type="pres">
      <dgm:prSet presAssocID="{245A1385-683F-4F35-AD40-5371485249AA}" presName="bgRect" presStyleLbl="bgAccFollowNode1" presStyleIdx="2" presStyleCnt="5"/>
      <dgm:spPr/>
      <dgm:t>
        <a:bodyPr/>
        <a:lstStyle/>
        <a:p>
          <a:endParaRPr lang="en-US"/>
        </a:p>
      </dgm:t>
    </dgm:pt>
    <dgm:pt modelId="{50F5883F-3A6F-4FF7-877E-5E000C7144E8}" type="pres">
      <dgm:prSet presAssocID="{09A95C15-8BA5-4C43-A9BC-2C5F4FF27579}" presName="sibTransNodeCircle" presStyleLbl="alignNode1" presStyleIdx="4" presStyleCnt="10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A6B9F5E9-4198-4E99-B078-1098305401A9}" type="pres">
      <dgm:prSet presAssocID="{245A1385-683F-4F35-AD40-5371485249AA}" presName="bottomLine" presStyleLbl="alignNode1" presStyleIdx="5" presStyleCnt="10">
        <dgm:presLayoutVars/>
      </dgm:prSet>
      <dgm:spPr/>
    </dgm:pt>
    <dgm:pt modelId="{51B9CB89-43A0-4302-AFA8-B1BC4B8A7A65}" type="pres">
      <dgm:prSet presAssocID="{245A1385-683F-4F35-AD40-5371485249AA}" presName="nodeText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81557-FEC3-45E6-83EE-7EB6170B76C7}" type="pres">
      <dgm:prSet presAssocID="{09A95C15-8BA5-4C43-A9BC-2C5F4FF27579}" presName="sibTrans" presStyleCnt="0"/>
      <dgm:spPr/>
    </dgm:pt>
    <dgm:pt modelId="{B0650077-84B9-4DC4-8EC9-858E031EBAB6}" type="pres">
      <dgm:prSet presAssocID="{7E1AC7A2-9535-4C4B-A023-8101906EA450}" presName="compositeNode" presStyleCnt="0">
        <dgm:presLayoutVars>
          <dgm:bulletEnabled val="1"/>
        </dgm:presLayoutVars>
      </dgm:prSet>
      <dgm:spPr/>
    </dgm:pt>
    <dgm:pt modelId="{EF651515-2997-4D8D-B967-9B1AC30670C5}" type="pres">
      <dgm:prSet presAssocID="{7E1AC7A2-9535-4C4B-A023-8101906EA450}" presName="bgRect" presStyleLbl="bgAccFollowNode1" presStyleIdx="3" presStyleCnt="5"/>
      <dgm:spPr/>
      <dgm:t>
        <a:bodyPr/>
        <a:lstStyle/>
        <a:p>
          <a:endParaRPr lang="en-US"/>
        </a:p>
      </dgm:t>
    </dgm:pt>
    <dgm:pt modelId="{E32BC7BC-8421-416D-ADAC-3A9EFD9CD8F2}" type="pres">
      <dgm:prSet presAssocID="{8DAA1F99-65A9-4E27-8610-15082D7C355E}" presName="sibTransNodeCircle" presStyleLbl="alignNode1" presStyleIdx="6" presStyleCnt="10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3D63602E-EB9C-4B83-8539-CA3D88CBA3D5}" type="pres">
      <dgm:prSet presAssocID="{7E1AC7A2-9535-4C4B-A023-8101906EA450}" presName="bottomLine" presStyleLbl="alignNode1" presStyleIdx="7" presStyleCnt="10">
        <dgm:presLayoutVars/>
      </dgm:prSet>
      <dgm:spPr/>
    </dgm:pt>
    <dgm:pt modelId="{9048279C-C6F0-402B-8490-905EC0BCAEE4}" type="pres">
      <dgm:prSet presAssocID="{7E1AC7A2-9535-4C4B-A023-8101906EA450}" presName="nodeText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169992-1E66-4E26-928A-5066500B0C21}" type="pres">
      <dgm:prSet presAssocID="{8DAA1F99-65A9-4E27-8610-15082D7C355E}" presName="sibTrans" presStyleCnt="0"/>
      <dgm:spPr/>
    </dgm:pt>
    <dgm:pt modelId="{7AD965BD-064A-43F6-A4E3-19B07E0D9279}" type="pres">
      <dgm:prSet presAssocID="{D1FB7C35-B880-4606-A713-C52AE89872F3}" presName="compositeNode" presStyleCnt="0">
        <dgm:presLayoutVars>
          <dgm:bulletEnabled val="1"/>
        </dgm:presLayoutVars>
      </dgm:prSet>
      <dgm:spPr/>
    </dgm:pt>
    <dgm:pt modelId="{B4701B1A-8645-433D-828F-DE57C6409BAA}" type="pres">
      <dgm:prSet presAssocID="{D1FB7C35-B880-4606-A713-C52AE89872F3}" presName="bgRect" presStyleLbl="bgAccFollowNode1" presStyleIdx="4" presStyleCnt="5"/>
      <dgm:spPr/>
      <dgm:t>
        <a:bodyPr/>
        <a:lstStyle/>
        <a:p>
          <a:endParaRPr lang="en-US"/>
        </a:p>
      </dgm:t>
    </dgm:pt>
    <dgm:pt modelId="{C1718CA8-A3DB-43BA-BE84-1E3C80B1A0A3}" type="pres">
      <dgm:prSet presAssocID="{A8B44708-236A-4429-BB40-2B5E7143EB68}" presName="sibTransNodeCircle" presStyleLbl="alignNode1" presStyleIdx="8" presStyleCnt="10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F947E2EA-8530-4B9C-80B1-C2DF60AB85DD}" type="pres">
      <dgm:prSet presAssocID="{D1FB7C35-B880-4606-A713-C52AE89872F3}" presName="bottomLine" presStyleLbl="alignNode1" presStyleIdx="9" presStyleCnt="10">
        <dgm:presLayoutVars/>
      </dgm:prSet>
      <dgm:spPr/>
    </dgm:pt>
    <dgm:pt modelId="{63E0C042-A83B-4811-B343-7250A2EC7218}" type="pres">
      <dgm:prSet presAssocID="{D1FB7C35-B880-4606-A713-C52AE89872F3}" presName="nodeText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696FBB-F93E-402F-99C6-62260245CB20}" type="presOf" srcId="{F0C89322-706A-415F-8025-F83B4E2B0A87}" destId="{3CEF5870-A17E-4E38-9AA1-4BDDC961E20B}" srcOrd="0" destOrd="0" presId="urn:microsoft.com/office/officeart/2016/7/layout/BasicLinearProcessNumbered"/>
    <dgm:cxn modelId="{1E44185D-9AF9-4EAB-822A-FC1EABCDFAC8}" srcId="{F0C89322-706A-415F-8025-F83B4E2B0A87}" destId="{D1FB7C35-B880-4606-A713-C52AE89872F3}" srcOrd="4" destOrd="0" parTransId="{65B504DE-8983-4A5D-BEE0-11D512C382AC}" sibTransId="{A8B44708-236A-4429-BB40-2B5E7143EB68}"/>
    <dgm:cxn modelId="{D7C540F9-4876-4466-81E0-A7D4754872EF}" type="presOf" srcId="{245A1385-683F-4F35-AD40-5371485249AA}" destId="{51B9CB89-43A0-4302-AFA8-B1BC4B8A7A65}" srcOrd="1" destOrd="0" presId="urn:microsoft.com/office/officeart/2016/7/layout/BasicLinearProcessNumbered"/>
    <dgm:cxn modelId="{89815D26-33B1-43DF-81C8-858A2BC24106}" type="presOf" srcId="{964201C7-F356-4440-8A79-75EC5E8B21B9}" destId="{718204F2-0FE1-4710-A336-542C429BF2F8}" srcOrd="0" destOrd="0" presId="urn:microsoft.com/office/officeart/2016/7/layout/BasicLinearProcessNumbered"/>
    <dgm:cxn modelId="{9113E29C-2426-4367-8008-17F4AC2684ED}" srcId="{F0C89322-706A-415F-8025-F83B4E2B0A87}" destId="{7E1AC7A2-9535-4C4B-A023-8101906EA450}" srcOrd="3" destOrd="0" parTransId="{C50089C6-926D-4855-BE31-8FA3B02FACFC}" sibTransId="{8DAA1F99-65A9-4E27-8610-15082D7C355E}"/>
    <dgm:cxn modelId="{42AAB33B-9619-4F90-AE86-7D99B3E52EB2}" type="presOf" srcId="{964201C7-F356-4440-8A79-75EC5E8B21B9}" destId="{04EE0B95-8E7C-4F89-8FE3-C368A4B3413F}" srcOrd="1" destOrd="0" presId="urn:microsoft.com/office/officeart/2016/7/layout/BasicLinearProcessNumbered"/>
    <dgm:cxn modelId="{C2BBB064-0E28-4981-B000-C817C76F6849}" srcId="{F0C89322-706A-415F-8025-F83B4E2B0A87}" destId="{AAF94177-9A88-46C8-9B5C-A970B99E7E05}" srcOrd="1" destOrd="0" parTransId="{767049FD-7535-4A60-92EB-8A4F8F78EFED}" sibTransId="{45DFFB0C-4062-408D-B38F-A248CF61086C}"/>
    <dgm:cxn modelId="{51B0BBB5-416A-4B1B-A416-C20C1816B08D}" srcId="{F0C89322-706A-415F-8025-F83B4E2B0A87}" destId="{245A1385-683F-4F35-AD40-5371485249AA}" srcOrd="2" destOrd="0" parTransId="{E00143FD-83F1-47F6-AF4B-386C4802197F}" sibTransId="{09A95C15-8BA5-4C43-A9BC-2C5F4FF27579}"/>
    <dgm:cxn modelId="{D52E426C-DD05-4F15-8672-851FE51B47CE}" type="presOf" srcId="{AAF94177-9A88-46C8-9B5C-A970B99E7E05}" destId="{138515E3-1B8F-4467-B076-4DB9060A1123}" srcOrd="1" destOrd="0" presId="urn:microsoft.com/office/officeart/2016/7/layout/BasicLinearProcessNumbered"/>
    <dgm:cxn modelId="{E244A855-01C9-43EA-8248-EBB7B9C6A0EA}" type="presOf" srcId="{D1FB7C35-B880-4606-A713-C52AE89872F3}" destId="{B4701B1A-8645-433D-828F-DE57C6409BAA}" srcOrd="0" destOrd="0" presId="urn:microsoft.com/office/officeart/2016/7/layout/BasicLinearProcessNumbered"/>
    <dgm:cxn modelId="{DF2900FD-DAE1-4CB6-A913-7E8223E09DEC}" type="presOf" srcId="{45DFFB0C-4062-408D-B38F-A248CF61086C}" destId="{1C7397EB-6F05-400B-A7F3-CC3D2CC0321C}" srcOrd="0" destOrd="0" presId="urn:microsoft.com/office/officeart/2016/7/layout/BasicLinearProcessNumbered"/>
    <dgm:cxn modelId="{8C94CFB7-93EB-4D35-8C22-5BF9907AB25E}" type="presOf" srcId="{A8B44708-236A-4429-BB40-2B5E7143EB68}" destId="{C1718CA8-A3DB-43BA-BE84-1E3C80B1A0A3}" srcOrd="0" destOrd="0" presId="urn:microsoft.com/office/officeart/2016/7/layout/BasicLinearProcessNumbered"/>
    <dgm:cxn modelId="{25E8D68D-AB53-4E7E-AEC8-FDDA638B59B0}" type="presOf" srcId="{8DAA1F99-65A9-4E27-8610-15082D7C355E}" destId="{E32BC7BC-8421-416D-ADAC-3A9EFD9CD8F2}" srcOrd="0" destOrd="0" presId="urn:microsoft.com/office/officeart/2016/7/layout/BasicLinearProcessNumbered"/>
    <dgm:cxn modelId="{3874A1F6-A783-472A-879F-9568D1B17A91}" type="presOf" srcId="{D1FB7C35-B880-4606-A713-C52AE89872F3}" destId="{63E0C042-A83B-4811-B343-7250A2EC7218}" srcOrd="1" destOrd="0" presId="urn:microsoft.com/office/officeart/2016/7/layout/BasicLinearProcessNumbered"/>
    <dgm:cxn modelId="{775E88E0-3446-433E-AFF6-1ECCAF25251C}" srcId="{F0C89322-706A-415F-8025-F83B4E2B0A87}" destId="{964201C7-F356-4440-8A79-75EC5E8B21B9}" srcOrd="0" destOrd="0" parTransId="{2EA69E9B-591D-4937-B1A0-5E2876701987}" sibTransId="{BA190C95-E377-429A-9252-C9382C1CC49C}"/>
    <dgm:cxn modelId="{3D0847FE-9C9B-4C60-ABE2-7E6270E55860}" type="presOf" srcId="{7E1AC7A2-9535-4C4B-A023-8101906EA450}" destId="{9048279C-C6F0-402B-8490-905EC0BCAEE4}" srcOrd="1" destOrd="0" presId="urn:microsoft.com/office/officeart/2016/7/layout/BasicLinearProcessNumbered"/>
    <dgm:cxn modelId="{C48B784F-C89C-4DBF-B6C1-EEFC41837C12}" type="presOf" srcId="{245A1385-683F-4F35-AD40-5371485249AA}" destId="{BEC389D8-3C17-451E-BA96-3358206719B9}" srcOrd="0" destOrd="0" presId="urn:microsoft.com/office/officeart/2016/7/layout/BasicLinearProcessNumbered"/>
    <dgm:cxn modelId="{6DB1E0B9-A09B-4F1C-929A-5E5907B51627}" type="presOf" srcId="{09A95C15-8BA5-4C43-A9BC-2C5F4FF27579}" destId="{50F5883F-3A6F-4FF7-877E-5E000C7144E8}" srcOrd="0" destOrd="0" presId="urn:microsoft.com/office/officeart/2016/7/layout/BasicLinearProcessNumbered"/>
    <dgm:cxn modelId="{5BD5FEBA-F881-45C0-96F3-092F2DF7BC7B}" type="presOf" srcId="{BA190C95-E377-429A-9252-C9382C1CC49C}" destId="{3581BE44-E007-4E68-AFA8-231CA22B7259}" srcOrd="0" destOrd="0" presId="urn:microsoft.com/office/officeart/2016/7/layout/BasicLinearProcessNumbered"/>
    <dgm:cxn modelId="{1C1A21D1-23EB-480E-9632-15A068F70A00}" type="presOf" srcId="{AAF94177-9A88-46C8-9B5C-A970B99E7E05}" destId="{6DFE3B87-2F51-433E-AFEA-665050378045}" srcOrd="0" destOrd="0" presId="urn:microsoft.com/office/officeart/2016/7/layout/BasicLinearProcessNumbered"/>
    <dgm:cxn modelId="{400FBAA6-C016-42EB-B3CF-5F846A97A234}" type="presOf" srcId="{7E1AC7A2-9535-4C4B-A023-8101906EA450}" destId="{EF651515-2997-4D8D-B967-9B1AC30670C5}" srcOrd="0" destOrd="0" presId="urn:microsoft.com/office/officeart/2016/7/layout/BasicLinearProcessNumbered"/>
    <dgm:cxn modelId="{054326E4-5F20-4457-B611-90EF3B1E947E}" type="presParOf" srcId="{3CEF5870-A17E-4E38-9AA1-4BDDC961E20B}" destId="{42BF37F9-75CE-4D72-9A72-89592E2367B8}" srcOrd="0" destOrd="0" presId="urn:microsoft.com/office/officeart/2016/7/layout/BasicLinearProcessNumbered"/>
    <dgm:cxn modelId="{E690F8FF-E94C-4F0B-B37C-C286720A4B39}" type="presParOf" srcId="{42BF37F9-75CE-4D72-9A72-89592E2367B8}" destId="{718204F2-0FE1-4710-A336-542C429BF2F8}" srcOrd="0" destOrd="0" presId="urn:microsoft.com/office/officeart/2016/7/layout/BasicLinearProcessNumbered"/>
    <dgm:cxn modelId="{EF0E4B92-70F9-4FE7-96A4-0E7538845233}" type="presParOf" srcId="{42BF37F9-75CE-4D72-9A72-89592E2367B8}" destId="{3581BE44-E007-4E68-AFA8-231CA22B7259}" srcOrd="1" destOrd="0" presId="urn:microsoft.com/office/officeart/2016/7/layout/BasicLinearProcessNumbered"/>
    <dgm:cxn modelId="{AA24B9A6-23AE-460D-8A1B-EE51BFEDB49A}" type="presParOf" srcId="{42BF37F9-75CE-4D72-9A72-89592E2367B8}" destId="{4F4893A0-2C33-492F-8C5D-A81E07BB14C9}" srcOrd="2" destOrd="0" presId="urn:microsoft.com/office/officeart/2016/7/layout/BasicLinearProcessNumbered"/>
    <dgm:cxn modelId="{494226C1-3E07-4801-8499-63A54186A47C}" type="presParOf" srcId="{42BF37F9-75CE-4D72-9A72-89592E2367B8}" destId="{04EE0B95-8E7C-4F89-8FE3-C368A4B3413F}" srcOrd="3" destOrd="0" presId="urn:microsoft.com/office/officeart/2016/7/layout/BasicLinearProcessNumbered"/>
    <dgm:cxn modelId="{8A61A7EB-6552-4034-AD15-97AEFD5ACDB4}" type="presParOf" srcId="{3CEF5870-A17E-4E38-9AA1-4BDDC961E20B}" destId="{BD763D63-C8CE-4153-92F0-93B596350905}" srcOrd="1" destOrd="0" presId="urn:microsoft.com/office/officeart/2016/7/layout/BasicLinearProcessNumbered"/>
    <dgm:cxn modelId="{E6DF8610-E9BC-4B5B-B15B-CB3EED65E53B}" type="presParOf" srcId="{3CEF5870-A17E-4E38-9AA1-4BDDC961E20B}" destId="{12780561-02B9-4D84-BD9E-9E6BE7CBBC54}" srcOrd="2" destOrd="0" presId="urn:microsoft.com/office/officeart/2016/7/layout/BasicLinearProcessNumbered"/>
    <dgm:cxn modelId="{F30EAA0C-2B28-4F3D-A1C9-58D8E86057CB}" type="presParOf" srcId="{12780561-02B9-4D84-BD9E-9E6BE7CBBC54}" destId="{6DFE3B87-2F51-433E-AFEA-665050378045}" srcOrd="0" destOrd="0" presId="urn:microsoft.com/office/officeart/2016/7/layout/BasicLinearProcessNumbered"/>
    <dgm:cxn modelId="{1789A833-3FA9-42E0-A6E0-070BFC0F1E1D}" type="presParOf" srcId="{12780561-02B9-4D84-BD9E-9E6BE7CBBC54}" destId="{1C7397EB-6F05-400B-A7F3-CC3D2CC0321C}" srcOrd="1" destOrd="0" presId="urn:microsoft.com/office/officeart/2016/7/layout/BasicLinearProcessNumbered"/>
    <dgm:cxn modelId="{E5FC518F-E92E-42CC-B852-373D494E4FF6}" type="presParOf" srcId="{12780561-02B9-4D84-BD9E-9E6BE7CBBC54}" destId="{A9501825-1C6C-4F30-9FBE-8C570EDA684C}" srcOrd="2" destOrd="0" presId="urn:microsoft.com/office/officeart/2016/7/layout/BasicLinearProcessNumbered"/>
    <dgm:cxn modelId="{108D30F0-1FFF-4DB2-9982-DD5CDE63AB93}" type="presParOf" srcId="{12780561-02B9-4D84-BD9E-9E6BE7CBBC54}" destId="{138515E3-1B8F-4467-B076-4DB9060A1123}" srcOrd="3" destOrd="0" presId="urn:microsoft.com/office/officeart/2016/7/layout/BasicLinearProcessNumbered"/>
    <dgm:cxn modelId="{B6BF362F-0E50-4B6A-94C4-9174DBBD6E87}" type="presParOf" srcId="{3CEF5870-A17E-4E38-9AA1-4BDDC961E20B}" destId="{2A92515D-AAF5-45D6-B3E4-45C159AE592F}" srcOrd="3" destOrd="0" presId="urn:microsoft.com/office/officeart/2016/7/layout/BasicLinearProcessNumbered"/>
    <dgm:cxn modelId="{638A4FA8-0B78-4EC4-877C-DE7CF4809417}" type="presParOf" srcId="{3CEF5870-A17E-4E38-9AA1-4BDDC961E20B}" destId="{D6F0FADA-CCB5-4EF5-91EA-9A5EA3B3D1D9}" srcOrd="4" destOrd="0" presId="urn:microsoft.com/office/officeart/2016/7/layout/BasicLinearProcessNumbered"/>
    <dgm:cxn modelId="{4998250A-6E3C-4E01-9049-A769A2E69304}" type="presParOf" srcId="{D6F0FADA-CCB5-4EF5-91EA-9A5EA3B3D1D9}" destId="{BEC389D8-3C17-451E-BA96-3358206719B9}" srcOrd="0" destOrd="0" presId="urn:microsoft.com/office/officeart/2016/7/layout/BasicLinearProcessNumbered"/>
    <dgm:cxn modelId="{D75F1883-E52A-4F40-900B-95D08DB253C9}" type="presParOf" srcId="{D6F0FADA-CCB5-4EF5-91EA-9A5EA3B3D1D9}" destId="{50F5883F-3A6F-4FF7-877E-5E000C7144E8}" srcOrd="1" destOrd="0" presId="urn:microsoft.com/office/officeart/2016/7/layout/BasicLinearProcessNumbered"/>
    <dgm:cxn modelId="{5C3E9048-0671-469E-8109-A32BCE94A8BF}" type="presParOf" srcId="{D6F0FADA-CCB5-4EF5-91EA-9A5EA3B3D1D9}" destId="{A6B9F5E9-4198-4E99-B078-1098305401A9}" srcOrd="2" destOrd="0" presId="urn:microsoft.com/office/officeart/2016/7/layout/BasicLinearProcessNumbered"/>
    <dgm:cxn modelId="{16EDFD52-A664-4726-87EA-FA0158D85EDE}" type="presParOf" srcId="{D6F0FADA-CCB5-4EF5-91EA-9A5EA3B3D1D9}" destId="{51B9CB89-43A0-4302-AFA8-B1BC4B8A7A65}" srcOrd="3" destOrd="0" presId="urn:microsoft.com/office/officeart/2016/7/layout/BasicLinearProcessNumbered"/>
    <dgm:cxn modelId="{D78379C0-13B3-44C0-B4B7-B46FDF0D5973}" type="presParOf" srcId="{3CEF5870-A17E-4E38-9AA1-4BDDC961E20B}" destId="{62681557-FEC3-45E6-83EE-7EB6170B76C7}" srcOrd="5" destOrd="0" presId="urn:microsoft.com/office/officeart/2016/7/layout/BasicLinearProcessNumbered"/>
    <dgm:cxn modelId="{1F1F9F6E-801D-4B1E-ACF5-B974311D4EBD}" type="presParOf" srcId="{3CEF5870-A17E-4E38-9AA1-4BDDC961E20B}" destId="{B0650077-84B9-4DC4-8EC9-858E031EBAB6}" srcOrd="6" destOrd="0" presId="urn:microsoft.com/office/officeart/2016/7/layout/BasicLinearProcessNumbered"/>
    <dgm:cxn modelId="{7C2855B2-53F8-4DCC-9567-8D260A726196}" type="presParOf" srcId="{B0650077-84B9-4DC4-8EC9-858E031EBAB6}" destId="{EF651515-2997-4D8D-B967-9B1AC30670C5}" srcOrd="0" destOrd="0" presId="urn:microsoft.com/office/officeart/2016/7/layout/BasicLinearProcessNumbered"/>
    <dgm:cxn modelId="{2F22E388-8130-475D-A416-87A9FAE5D944}" type="presParOf" srcId="{B0650077-84B9-4DC4-8EC9-858E031EBAB6}" destId="{E32BC7BC-8421-416D-ADAC-3A9EFD9CD8F2}" srcOrd="1" destOrd="0" presId="urn:microsoft.com/office/officeart/2016/7/layout/BasicLinearProcessNumbered"/>
    <dgm:cxn modelId="{7ED5CEB2-A37D-4473-8C32-65E853E78B4F}" type="presParOf" srcId="{B0650077-84B9-4DC4-8EC9-858E031EBAB6}" destId="{3D63602E-EB9C-4B83-8539-CA3D88CBA3D5}" srcOrd="2" destOrd="0" presId="urn:microsoft.com/office/officeart/2016/7/layout/BasicLinearProcessNumbered"/>
    <dgm:cxn modelId="{A721FF19-9887-4B5B-A28F-E33446833AF2}" type="presParOf" srcId="{B0650077-84B9-4DC4-8EC9-858E031EBAB6}" destId="{9048279C-C6F0-402B-8490-905EC0BCAEE4}" srcOrd="3" destOrd="0" presId="urn:microsoft.com/office/officeart/2016/7/layout/BasicLinearProcessNumbered"/>
    <dgm:cxn modelId="{52CD6503-8D77-40E3-B486-5647EA14EF87}" type="presParOf" srcId="{3CEF5870-A17E-4E38-9AA1-4BDDC961E20B}" destId="{C4169992-1E66-4E26-928A-5066500B0C21}" srcOrd="7" destOrd="0" presId="urn:microsoft.com/office/officeart/2016/7/layout/BasicLinearProcessNumbered"/>
    <dgm:cxn modelId="{2D49B3AD-C7C4-4E34-B870-8CBBE6E54078}" type="presParOf" srcId="{3CEF5870-A17E-4E38-9AA1-4BDDC961E20B}" destId="{7AD965BD-064A-43F6-A4E3-19B07E0D9279}" srcOrd="8" destOrd="0" presId="urn:microsoft.com/office/officeart/2016/7/layout/BasicLinearProcessNumbered"/>
    <dgm:cxn modelId="{902A940F-24F8-40C8-A94C-D9AF0A9E38B2}" type="presParOf" srcId="{7AD965BD-064A-43F6-A4E3-19B07E0D9279}" destId="{B4701B1A-8645-433D-828F-DE57C6409BAA}" srcOrd="0" destOrd="0" presId="urn:microsoft.com/office/officeart/2016/7/layout/BasicLinearProcessNumbered"/>
    <dgm:cxn modelId="{5AF8F7BB-A5C5-46F9-A9BA-2769B8D6F7AA}" type="presParOf" srcId="{7AD965BD-064A-43F6-A4E3-19B07E0D9279}" destId="{C1718CA8-A3DB-43BA-BE84-1E3C80B1A0A3}" srcOrd="1" destOrd="0" presId="urn:microsoft.com/office/officeart/2016/7/layout/BasicLinearProcessNumbered"/>
    <dgm:cxn modelId="{DAA0CF81-096A-4E14-919E-30C740B4E8B5}" type="presParOf" srcId="{7AD965BD-064A-43F6-A4E3-19B07E0D9279}" destId="{F947E2EA-8530-4B9C-80B1-C2DF60AB85DD}" srcOrd="2" destOrd="0" presId="urn:microsoft.com/office/officeart/2016/7/layout/BasicLinearProcessNumbered"/>
    <dgm:cxn modelId="{1E42AFBA-B172-4999-AAA7-F4F41CE16326}" type="presParOf" srcId="{7AD965BD-064A-43F6-A4E3-19B07E0D9279}" destId="{63E0C042-A83B-4811-B343-7250A2EC721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84CED8-C909-47A1-AD6D-61D3F66E722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B688B54-4BCA-4028-B7BC-C362B73DFE92}">
      <dgm:prSet/>
      <dgm:spPr/>
      <dgm:t>
        <a:bodyPr/>
        <a:lstStyle/>
        <a:p>
          <a:r>
            <a:rPr lang="en-US" dirty="0" smtClean="0"/>
            <a:t>College and Schools</a:t>
          </a:r>
          <a:endParaRPr lang="en-US" dirty="0"/>
        </a:p>
      </dgm:t>
    </dgm:pt>
    <dgm:pt modelId="{209983AA-7E25-42D4-B7F2-EE64C1ED8A7B}" type="parTrans" cxnId="{53B59436-4A2E-4F83-AB43-7134C4E3A69A}">
      <dgm:prSet/>
      <dgm:spPr/>
      <dgm:t>
        <a:bodyPr/>
        <a:lstStyle/>
        <a:p>
          <a:endParaRPr lang="en-US"/>
        </a:p>
      </dgm:t>
    </dgm:pt>
    <dgm:pt modelId="{87F0285B-0237-4BD8-BFFD-25B676B436A9}" type="sibTrans" cxnId="{53B59436-4A2E-4F83-AB43-7134C4E3A69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F580B5F0-00A5-4F45-9D76-078504905EFC}">
      <dgm:prSet/>
      <dgm:spPr/>
      <dgm:t>
        <a:bodyPr/>
        <a:lstStyle/>
        <a:p>
          <a:r>
            <a:rPr lang="en-US" dirty="0" smtClean="0"/>
            <a:t>Other Educational institutions.</a:t>
          </a:r>
          <a:endParaRPr lang="en-US" dirty="0"/>
        </a:p>
      </dgm:t>
    </dgm:pt>
    <dgm:pt modelId="{E14D5B98-A779-42D5-AA3D-6AB090ACE399}" type="parTrans" cxnId="{329A511B-0972-455C-8413-667130945248}">
      <dgm:prSet/>
      <dgm:spPr/>
      <dgm:t>
        <a:bodyPr/>
        <a:lstStyle/>
        <a:p>
          <a:endParaRPr lang="en-US"/>
        </a:p>
      </dgm:t>
    </dgm:pt>
    <dgm:pt modelId="{E1F07347-AB4D-4AED-860A-0A868CA260B3}" type="sibTrans" cxnId="{329A511B-0972-455C-8413-667130945248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7C7963F-F462-4841-9C44-09F23CB23AB5}" type="pres">
      <dgm:prSet presAssocID="{3384CED8-C909-47A1-AD6D-61D3F66E7220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0B5285-A6E0-4C6F-908C-D23C5D73C4CD}" type="pres">
      <dgm:prSet presAssocID="{1B688B54-4BCA-4028-B7BC-C362B73DFE92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D8606-81FD-46DD-BE54-56AFD3E3E4A4}" type="pres">
      <dgm:prSet presAssocID="{1B688B54-4BCA-4028-B7BC-C362B73DFE92}" presName="bgRect" presStyleLbl="alignNode1" presStyleIdx="0" presStyleCnt="2"/>
      <dgm:spPr/>
      <dgm:t>
        <a:bodyPr/>
        <a:lstStyle/>
        <a:p>
          <a:endParaRPr lang="en-US"/>
        </a:p>
      </dgm:t>
    </dgm:pt>
    <dgm:pt modelId="{DFD98185-D278-493F-8849-EAF236291072}" type="pres">
      <dgm:prSet presAssocID="{87F0285B-0237-4BD8-BFFD-25B676B436A9}" presName="sibTransNodeRect" presStyleLbl="align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914596-D0FA-4F06-834A-2C46C134F863}" type="pres">
      <dgm:prSet presAssocID="{1B688B54-4BCA-4028-B7BC-C362B73DFE92}" presName="nodeRect" presStyleLbl="align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EB9A46-B542-4F16-9608-78EF4DF262D4}" type="pres">
      <dgm:prSet presAssocID="{87F0285B-0237-4BD8-BFFD-25B676B436A9}" presName="sibTrans" presStyleCnt="0"/>
      <dgm:spPr/>
      <dgm:t>
        <a:bodyPr/>
        <a:lstStyle/>
        <a:p>
          <a:endParaRPr lang="en-US"/>
        </a:p>
      </dgm:t>
    </dgm:pt>
    <dgm:pt modelId="{CCC793B2-7953-413D-927C-6FE2697CA2D6}" type="pres">
      <dgm:prSet presAssocID="{F580B5F0-00A5-4F45-9D76-078504905EFC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FD46CA-13E3-493C-AF84-E2BF419E9F12}" type="pres">
      <dgm:prSet presAssocID="{F580B5F0-00A5-4F45-9D76-078504905EFC}" presName="bgRect" presStyleLbl="alignNode1" presStyleIdx="1" presStyleCnt="2"/>
      <dgm:spPr/>
      <dgm:t>
        <a:bodyPr/>
        <a:lstStyle/>
        <a:p>
          <a:endParaRPr lang="en-US"/>
        </a:p>
      </dgm:t>
    </dgm:pt>
    <dgm:pt modelId="{2AA759FE-14F1-48D2-AB15-F55DAC18117A}" type="pres">
      <dgm:prSet presAssocID="{E1F07347-AB4D-4AED-860A-0A868CA260B3}" presName="sibTransNodeRect" presStyleLbl="align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ECADEF-D0FF-4311-A5D5-5FFA6CF46436}" type="pres">
      <dgm:prSet presAssocID="{F580B5F0-00A5-4F45-9D76-078504905EFC}" presName="nodeRect" presStyleLbl="align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8BFBF8-45A6-458E-83FE-9BCE09D530C9}" type="presOf" srcId="{1B688B54-4BCA-4028-B7BC-C362B73DFE92}" destId="{E8ED8606-81FD-46DD-BE54-56AFD3E3E4A4}" srcOrd="0" destOrd="0" presId="urn:microsoft.com/office/officeart/2016/7/layout/LinearBlockProcessNumbered"/>
    <dgm:cxn modelId="{EDBD0B2E-3405-4CA8-ADEC-9A8985A8E2C3}" type="presOf" srcId="{F580B5F0-00A5-4F45-9D76-078504905EFC}" destId="{A1FD46CA-13E3-493C-AF84-E2BF419E9F12}" srcOrd="0" destOrd="0" presId="urn:microsoft.com/office/officeart/2016/7/layout/LinearBlockProcessNumbered"/>
    <dgm:cxn modelId="{329A511B-0972-455C-8413-667130945248}" srcId="{3384CED8-C909-47A1-AD6D-61D3F66E7220}" destId="{F580B5F0-00A5-4F45-9D76-078504905EFC}" srcOrd="1" destOrd="0" parTransId="{E14D5B98-A779-42D5-AA3D-6AB090ACE399}" sibTransId="{E1F07347-AB4D-4AED-860A-0A868CA260B3}"/>
    <dgm:cxn modelId="{3EB57585-77A2-465E-B35E-F38682DFE6DB}" type="presOf" srcId="{87F0285B-0237-4BD8-BFFD-25B676B436A9}" destId="{DFD98185-D278-493F-8849-EAF236291072}" srcOrd="0" destOrd="0" presId="urn:microsoft.com/office/officeart/2016/7/layout/LinearBlockProcessNumbered"/>
    <dgm:cxn modelId="{48D99D15-56B9-4B65-BDEE-2E52180A5A1E}" type="presOf" srcId="{F580B5F0-00A5-4F45-9D76-078504905EFC}" destId="{04ECADEF-D0FF-4311-A5D5-5FFA6CF46436}" srcOrd="1" destOrd="0" presId="urn:microsoft.com/office/officeart/2016/7/layout/LinearBlockProcessNumbered"/>
    <dgm:cxn modelId="{3FE9129D-F59C-423F-8BA0-29851416B5EF}" type="presOf" srcId="{1B688B54-4BCA-4028-B7BC-C362B73DFE92}" destId="{32914596-D0FA-4F06-834A-2C46C134F863}" srcOrd="1" destOrd="0" presId="urn:microsoft.com/office/officeart/2016/7/layout/LinearBlockProcessNumbered"/>
    <dgm:cxn modelId="{53B59436-4A2E-4F83-AB43-7134C4E3A69A}" srcId="{3384CED8-C909-47A1-AD6D-61D3F66E7220}" destId="{1B688B54-4BCA-4028-B7BC-C362B73DFE92}" srcOrd="0" destOrd="0" parTransId="{209983AA-7E25-42D4-B7F2-EE64C1ED8A7B}" sibTransId="{87F0285B-0237-4BD8-BFFD-25B676B436A9}"/>
    <dgm:cxn modelId="{7E4288F2-2888-4457-B3FA-86970F1AAD75}" type="presOf" srcId="{3384CED8-C909-47A1-AD6D-61D3F66E7220}" destId="{97C7963F-F462-4841-9C44-09F23CB23AB5}" srcOrd="0" destOrd="0" presId="urn:microsoft.com/office/officeart/2016/7/layout/LinearBlockProcessNumbered"/>
    <dgm:cxn modelId="{BC137D7C-D2BC-4DE5-B26A-8CED5FCD182D}" type="presOf" srcId="{E1F07347-AB4D-4AED-860A-0A868CA260B3}" destId="{2AA759FE-14F1-48D2-AB15-F55DAC18117A}" srcOrd="0" destOrd="0" presId="urn:microsoft.com/office/officeart/2016/7/layout/LinearBlockProcessNumbered"/>
    <dgm:cxn modelId="{61044BC3-6407-4808-87D9-F7B8246AB91D}" type="presParOf" srcId="{97C7963F-F462-4841-9C44-09F23CB23AB5}" destId="{D00B5285-A6E0-4C6F-908C-D23C5D73C4CD}" srcOrd="0" destOrd="0" presId="urn:microsoft.com/office/officeart/2016/7/layout/LinearBlockProcessNumbered"/>
    <dgm:cxn modelId="{B8FD9F20-B250-458E-A004-FDAB34471A36}" type="presParOf" srcId="{D00B5285-A6E0-4C6F-908C-D23C5D73C4CD}" destId="{E8ED8606-81FD-46DD-BE54-56AFD3E3E4A4}" srcOrd="0" destOrd="0" presId="urn:microsoft.com/office/officeart/2016/7/layout/LinearBlockProcessNumbered"/>
    <dgm:cxn modelId="{BC5988D5-1432-4832-92EA-35AACE567C06}" type="presParOf" srcId="{D00B5285-A6E0-4C6F-908C-D23C5D73C4CD}" destId="{DFD98185-D278-493F-8849-EAF236291072}" srcOrd="1" destOrd="0" presId="urn:microsoft.com/office/officeart/2016/7/layout/LinearBlockProcessNumbered"/>
    <dgm:cxn modelId="{87AFC33A-1091-417C-ABA0-1E7C4089250B}" type="presParOf" srcId="{D00B5285-A6E0-4C6F-908C-D23C5D73C4CD}" destId="{32914596-D0FA-4F06-834A-2C46C134F863}" srcOrd="2" destOrd="0" presId="urn:microsoft.com/office/officeart/2016/7/layout/LinearBlockProcessNumbered"/>
    <dgm:cxn modelId="{0248579A-6F39-4F9A-845A-DFD18700CF3E}" type="presParOf" srcId="{97C7963F-F462-4841-9C44-09F23CB23AB5}" destId="{36EB9A46-B542-4F16-9608-78EF4DF262D4}" srcOrd="1" destOrd="0" presId="urn:microsoft.com/office/officeart/2016/7/layout/LinearBlockProcessNumbered"/>
    <dgm:cxn modelId="{A4443C52-A9D9-467F-B56A-4200CDCDB0C3}" type="presParOf" srcId="{97C7963F-F462-4841-9C44-09F23CB23AB5}" destId="{CCC793B2-7953-413D-927C-6FE2697CA2D6}" srcOrd="2" destOrd="0" presId="urn:microsoft.com/office/officeart/2016/7/layout/LinearBlockProcessNumbered"/>
    <dgm:cxn modelId="{79BB10EB-1529-4CCD-A196-8EB84E0AA747}" type="presParOf" srcId="{CCC793B2-7953-413D-927C-6FE2697CA2D6}" destId="{A1FD46CA-13E3-493C-AF84-E2BF419E9F12}" srcOrd="0" destOrd="0" presId="urn:microsoft.com/office/officeart/2016/7/layout/LinearBlockProcessNumbered"/>
    <dgm:cxn modelId="{FC2DC5B1-7F2D-4725-9757-EC2DB2FE833D}" type="presParOf" srcId="{CCC793B2-7953-413D-927C-6FE2697CA2D6}" destId="{2AA759FE-14F1-48D2-AB15-F55DAC18117A}" srcOrd="1" destOrd="0" presId="urn:microsoft.com/office/officeart/2016/7/layout/LinearBlockProcessNumbered"/>
    <dgm:cxn modelId="{9AFE2C53-54FC-4B60-BF65-C05A059BF3A8}" type="presParOf" srcId="{CCC793B2-7953-413D-927C-6FE2697CA2D6}" destId="{04ECADEF-D0FF-4311-A5D5-5FFA6CF4643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2B43E5-7E81-4431-A0B9-522FDDD9020E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A101392-1FCD-4584-9803-0EC43CA0D5C2}">
      <dgm:prSet/>
      <dgm:spPr/>
      <dgm:t>
        <a:bodyPr/>
        <a:lstStyle/>
        <a:p>
          <a:r>
            <a:rPr lang="en-US" dirty="0" smtClean="0"/>
            <a:t>HTML,CSS,</a:t>
          </a:r>
        </a:p>
        <a:p>
          <a:r>
            <a:rPr lang="en-US" dirty="0" err="1" smtClean="0"/>
            <a:t>Javascript</a:t>
          </a:r>
          <a:endParaRPr lang="en-US" dirty="0" smtClean="0"/>
        </a:p>
        <a:p>
          <a:r>
            <a:rPr lang="en-US" dirty="0" smtClean="0"/>
            <a:t> </a:t>
          </a:r>
          <a:endParaRPr lang="en-US" dirty="0"/>
        </a:p>
      </dgm:t>
    </dgm:pt>
    <dgm:pt modelId="{409C00B7-738C-4102-8577-1CD5947AB1CF}" type="parTrans" cxnId="{9EB02122-90EC-4E76-8540-D0BE9C2E8DF3}">
      <dgm:prSet/>
      <dgm:spPr/>
      <dgm:t>
        <a:bodyPr/>
        <a:lstStyle/>
        <a:p>
          <a:endParaRPr lang="en-US"/>
        </a:p>
      </dgm:t>
    </dgm:pt>
    <dgm:pt modelId="{E635E537-6778-4568-88DB-67CB51B57266}" type="sibTrans" cxnId="{9EB02122-90EC-4E76-8540-D0BE9C2E8DF3}">
      <dgm:prSet/>
      <dgm:spPr/>
      <dgm:t>
        <a:bodyPr/>
        <a:lstStyle/>
        <a:p>
          <a:endParaRPr lang="en-US"/>
        </a:p>
      </dgm:t>
    </dgm:pt>
    <dgm:pt modelId="{3681924A-E2B1-4518-B824-FECCC43BE826}">
      <dgm:prSet/>
      <dgm:spPr/>
      <dgm:t>
        <a:bodyPr/>
        <a:lstStyle/>
        <a:p>
          <a:r>
            <a:rPr lang="en-US" dirty="0" smtClean="0"/>
            <a:t>Java</a:t>
          </a:r>
        </a:p>
        <a:p>
          <a:r>
            <a:rPr lang="en-US" dirty="0" err="1" smtClean="0"/>
            <a:t>Springboot</a:t>
          </a:r>
          <a:endParaRPr lang="en-US" dirty="0"/>
        </a:p>
      </dgm:t>
    </dgm:pt>
    <dgm:pt modelId="{6455E18C-D7D7-4054-BD78-9F9B05CE6178}" type="parTrans" cxnId="{7D4B2B14-A915-480D-8A23-B718951D9A55}">
      <dgm:prSet/>
      <dgm:spPr/>
      <dgm:t>
        <a:bodyPr/>
        <a:lstStyle/>
        <a:p>
          <a:endParaRPr lang="en-US"/>
        </a:p>
      </dgm:t>
    </dgm:pt>
    <dgm:pt modelId="{881C2F61-2034-43BE-AEBE-A7808DEA9E6C}" type="sibTrans" cxnId="{7D4B2B14-A915-480D-8A23-B718951D9A55}">
      <dgm:prSet/>
      <dgm:spPr/>
      <dgm:t>
        <a:bodyPr/>
        <a:lstStyle/>
        <a:p>
          <a:endParaRPr lang="en-US"/>
        </a:p>
      </dgm:t>
    </dgm:pt>
    <dgm:pt modelId="{0571DB66-2F7A-4FDC-B35F-6187785019AA}">
      <dgm:prSet/>
      <dgm:spPr/>
      <dgm:t>
        <a:bodyPr/>
        <a:lstStyle/>
        <a:p>
          <a:r>
            <a:rPr lang="en-US" dirty="0"/>
            <a:t>Windows </a:t>
          </a:r>
          <a:r>
            <a:rPr lang="en-US" dirty="0" smtClean="0"/>
            <a:t>7,8,10</a:t>
          </a:r>
          <a:endParaRPr lang="en-US" dirty="0" smtClean="0"/>
        </a:p>
        <a:p>
          <a:r>
            <a:rPr lang="en-US" dirty="0" smtClean="0"/>
            <a:t>Or </a:t>
          </a:r>
        </a:p>
        <a:p>
          <a:r>
            <a:rPr lang="en-US" dirty="0" smtClean="0"/>
            <a:t>Linux</a:t>
          </a:r>
          <a:endParaRPr lang="en-US" dirty="0"/>
        </a:p>
      </dgm:t>
    </dgm:pt>
    <dgm:pt modelId="{246A64E5-7A27-414E-BD65-1A9414C4433B}" type="parTrans" cxnId="{C6580EAA-4D03-460D-827A-325ACA6B903C}">
      <dgm:prSet/>
      <dgm:spPr/>
      <dgm:t>
        <a:bodyPr/>
        <a:lstStyle/>
        <a:p>
          <a:endParaRPr lang="en-US"/>
        </a:p>
      </dgm:t>
    </dgm:pt>
    <dgm:pt modelId="{1702D9FF-66DE-4093-BFF3-8FA8B6B842CE}" type="sibTrans" cxnId="{C6580EAA-4D03-460D-827A-325ACA6B903C}">
      <dgm:prSet/>
      <dgm:spPr/>
      <dgm:t>
        <a:bodyPr/>
        <a:lstStyle/>
        <a:p>
          <a:endParaRPr lang="en-US"/>
        </a:p>
      </dgm:t>
    </dgm:pt>
    <dgm:pt modelId="{7DAFB47C-9F69-44B3-9920-44F5ACF3BD52}">
      <dgm:prSet/>
      <dgm:spPr/>
      <dgm:t>
        <a:bodyPr/>
        <a:lstStyle/>
        <a:p>
          <a:r>
            <a:rPr lang="en-US" dirty="0"/>
            <a:t>Processor Pentium VI or higher</a:t>
          </a:r>
        </a:p>
      </dgm:t>
    </dgm:pt>
    <dgm:pt modelId="{EFD0CBFA-F421-4810-85F3-EF793D0DBC37}" type="parTrans" cxnId="{DD6FFB4D-0FE1-43E6-950A-404CB6ECF1C2}">
      <dgm:prSet/>
      <dgm:spPr/>
      <dgm:t>
        <a:bodyPr/>
        <a:lstStyle/>
        <a:p>
          <a:endParaRPr lang="en-US"/>
        </a:p>
      </dgm:t>
    </dgm:pt>
    <dgm:pt modelId="{DD7F0660-90EE-4BE4-9767-B8F4973108B6}" type="sibTrans" cxnId="{DD6FFB4D-0FE1-43E6-950A-404CB6ECF1C2}">
      <dgm:prSet/>
      <dgm:spPr/>
      <dgm:t>
        <a:bodyPr/>
        <a:lstStyle/>
        <a:p>
          <a:endParaRPr lang="en-US"/>
        </a:p>
      </dgm:t>
    </dgm:pt>
    <dgm:pt modelId="{2D0F9E7D-0E38-4D32-A828-2078A7C57811}">
      <dgm:prSet/>
      <dgm:spPr/>
      <dgm:t>
        <a:bodyPr/>
        <a:lstStyle/>
        <a:p>
          <a:r>
            <a:rPr lang="en-US"/>
            <a:t>2 GB or more ram</a:t>
          </a:r>
        </a:p>
      </dgm:t>
    </dgm:pt>
    <dgm:pt modelId="{C9CB03D0-DE30-4C35-9440-87511269E861}" type="parTrans" cxnId="{FD600B91-5E73-45D4-AB87-EAAB09265FA8}">
      <dgm:prSet/>
      <dgm:spPr/>
      <dgm:t>
        <a:bodyPr/>
        <a:lstStyle/>
        <a:p>
          <a:endParaRPr lang="en-US"/>
        </a:p>
      </dgm:t>
    </dgm:pt>
    <dgm:pt modelId="{6942AF5A-34EF-4DB4-BA0C-65ECFEC9F6D8}" type="sibTrans" cxnId="{FD600B91-5E73-45D4-AB87-EAAB09265FA8}">
      <dgm:prSet/>
      <dgm:spPr/>
      <dgm:t>
        <a:bodyPr/>
        <a:lstStyle/>
        <a:p>
          <a:endParaRPr lang="en-US"/>
        </a:p>
      </dgm:t>
    </dgm:pt>
    <dgm:pt modelId="{5556BB4C-8622-414F-91BE-DE6B4C6C7B39}">
      <dgm:prSet/>
      <dgm:spPr/>
      <dgm:t>
        <a:bodyPr/>
        <a:lstStyle/>
        <a:p>
          <a:r>
            <a:rPr lang="en-US"/>
            <a:t>50 GB or above space</a:t>
          </a:r>
        </a:p>
      </dgm:t>
    </dgm:pt>
    <dgm:pt modelId="{8F549001-610A-4A37-89DE-C644CB1B8D61}" type="parTrans" cxnId="{68493325-AE2E-4BAC-B39E-6141ED31C7DC}">
      <dgm:prSet/>
      <dgm:spPr/>
      <dgm:t>
        <a:bodyPr/>
        <a:lstStyle/>
        <a:p>
          <a:endParaRPr lang="en-US"/>
        </a:p>
      </dgm:t>
    </dgm:pt>
    <dgm:pt modelId="{8140C848-456E-4658-B676-F0BD75755646}" type="sibTrans" cxnId="{68493325-AE2E-4BAC-B39E-6141ED31C7DC}">
      <dgm:prSet/>
      <dgm:spPr/>
      <dgm:t>
        <a:bodyPr/>
        <a:lstStyle/>
        <a:p>
          <a:endParaRPr lang="en-US"/>
        </a:p>
      </dgm:t>
    </dgm:pt>
    <dgm:pt modelId="{9A3E4B04-007A-49CA-A913-6E955D007E9D}" type="pres">
      <dgm:prSet presAssocID="{F62B43E5-7E81-4431-A0B9-522FDDD9020E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53DB68-2F51-4F6A-9BFB-74A1CC576C6D}" type="pres">
      <dgm:prSet presAssocID="{F62B43E5-7E81-4431-A0B9-522FDDD9020E}" presName="arrow" presStyleLbl="bgShp" presStyleIdx="0" presStyleCnt="1"/>
      <dgm:spPr/>
    </dgm:pt>
    <dgm:pt modelId="{D47EC3AC-0DD6-4F96-9A12-6B5C2BF36413}" type="pres">
      <dgm:prSet presAssocID="{F62B43E5-7E81-4431-A0B9-522FDDD9020E}" presName="linearProcess" presStyleCnt="0"/>
      <dgm:spPr/>
    </dgm:pt>
    <dgm:pt modelId="{CAF49A0F-785A-4AF6-BCDD-BE2E23DBA1E9}" type="pres">
      <dgm:prSet presAssocID="{8A101392-1FCD-4584-9803-0EC43CA0D5C2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D68A62-3284-41A4-A487-393CA687219B}" type="pres">
      <dgm:prSet presAssocID="{E635E537-6778-4568-88DB-67CB51B57266}" presName="sibTrans" presStyleCnt="0"/>
      <dgm:spPr/>
    </dgm:pt>
    <dgm:pt modelId="{45A4B01B-D8E6-4E48-B410-9ECB0D2D4C8C}" type="pres">
      <dgm:prSet presAssocID="{3681924A-E2B1-4518-B824-FECCC43BE826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9BADAB-311E-4C2B-B9A6-38853D67367C}" type="pres">
      <dgm:prSet presAssocID="{881C2F61-2034-43BE-AEBE-A7808DEA9E6C}" presName="sibTrans" presStyleCnt="0"/>
      <dgm:spPr/>
    </dgm:pt>
    <dgm:pt modelId="{6A340CDF-644A-4E82-85F4-8440CED903BD}" type="pres">
      <dgm:prSet presAssocID="{0571DB66-2F7A-4FDC-B35F-6187785019AA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D78DA5-678D-45BD-83C3-F920070D877A}" type="pres">
      <dgm:prSet presAssocID="{1702D9FF-66DE-4093-BFF3-8FA8B6B842CE}" presName="sibTrans" presStyleCnt="0"/>
      <dgm:spPr/>
    </dgm:pt>
    <dgm:pt modelId="{0ECAB323-9CC2-48E5-A993-2CEB708250BE}" type="pres">
      <dgm:prSet presAssocID="{7DAFB47C-9F69-44B3-9920-44F5ACF3BD52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AF3004-9B44-425B-8FE9-48B81BD03B1F}" type="pres">
      <dgm:prSet presAssocID="{DD7F0660-90EE-4BE4-9767-B8F4973108B6}" presName="sibTrans" presStyleCnt="0"/>
      <dgm:spPr/>
    </dgm:pt>
    <dgm:pt modelId="{8421611D-19A5-4251-8926-4438C51F3F51}" type="pres">
      <dgm:prSet presAssocID="{2D0F9E7D-0E38-4D32-A828-2078A7C57811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77FAEF-A8A1-477F-9A36-E5D60400B18A}" type="pres">
      <dgm:prSet presAssocID="{6942AF5A-34EF-4DB4-BA0C-65ECFEC9F6D8}" presName="sibTrans" presStyleCnt="0"/>
      <dgm:spPr/>
    </dgm:pt>
    <dgm:pt modelId="{1584118F-AE3F-4AF3-B89A-7D18CA670D4B}" type="pres">
      <dgm:prSet presAssocID="{5556BB4C-8622-414F-91BE-DE6B4C6C7B39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82A333-CD56-4DC0-9EE6-284D196C0AC6}" type="presOf" srcId="{8A101392-1FCD-4584-9803-0EC43CA0D5C2}" destId="{CAF49A0F-785A-4AF6-BCDD-BE2E23DBA1E9}" srcOrd="0" destOrd="0" presId="urn:microsoft.com/office/officeart/2005/8/layout/hProcess9"/>
    <dgm:cxn modelId="{7D4B2B14-A915-480D-8A23-B718951D9A55}" srcId="{F62B43E5-7E81-4431-A0B9-522FDDD9020E}" destId="{3681924A-E2B1-4518-B824-FECCC43BE826}" srcOrd="1" destOrd="0" parTransId="{6455E18C-D7D7-4054-BD78-9F9B05CE6178}" sibTransId="{881C2F61-2034-43BE-AEBE-A7808DEA9E6C}"/>
    <dgm:cxn modelId="{9EB02122-90EC-4E76-8540-D0BE9C2E8DF3}" srcId="{F62B43E5-7E81-4431-A0B9-522FDDD9020E}" destId="{8A101392-1FCD-4584-9803-0EC43CA0D5C2}" srcOrd="0" destOrd="0" parTransId="{409C00B7-738C-4102-8577-1CD5947AB1CF}" sibTransId="{E635E537-6778-4568-88DB-67CB51B57266}"/>
    <dgm:cxn modelId="{314C3270-D852-4630-8A20-00BA9FC4386F}" type="presOf" srcId="{5556BB4C-8622-414F-91BE-DE6B4C6C7B39}" destId="{1584118F-AE3F-4AF3-B89A-7D18CA670D4B}" srcOrd="0" destOrd="0" presId="urn:microsoft.com/office/officeart/2005/8/layout/hProcess9"/>
    <dgm:cxn modelId="{DD6FFB4D-0FE1-43E6-950A-404CB6ECF1C2}" srcId="{F62B43E5-7E81-4431-A0B9-522FDDD9020E}" destId="{7DAFB47C-9F69-44B3-9920-44F5ACF3BD52}" srcOrd="3" destOrd="0" parTransId="{EFD0CBFA-F421-4810-85F3-EF793D0DBC37}" sibTransId="{DD7F0660-90EE-4BE4-9767-B8F4973108B6}"/>
    <dgm:cxn modelId="{045156C3-38D1-4B3B-B234-A0096A249C41}" type="presOf" srcId="{F62B43E5-7E81-4431-A0B9-522FDDD9020E}" destId="{9A3E4B04-007A-49CA-A913-6E955D007E9D}" srcOrd="0" destOrd="0" presId="urn:microsoft.com/office/officeart/2005/8/layout/hProcess9"/>
    <dgm:cxn modelId="{7C08E694-B3DB-4C53-A6CD-0D7071FD0D60}" type="presOf" srcId="{7DAFB47C-9F69-44B3-9920-44F5ACF3BD52}" destId="{0ECAB323-9CC2-48E5-A993-2CEB708250BE}" srcOrd="0" destOrd="0" presId="urn:microsoft.com/office/officeart/2005/8/layout/hProcess9"/>
    <dgm:cxn modelId="{C6580EAA-4D03-460D-827A-325ACA6B903C}" srcId="{F62B43E5-7E81-4431-A0B9-522FDDD9020E}" destId="{0571DB66-2F7A-4FDC-B35F-6187785019AA}" srcOrd="2" destOrd="0" parTransId="{246A64E5-7A27-414E-BD65-1A9414C4433B}" sibTransId="{1702D9FF-66DE-4093-BFF3-8FA8B6B842CE}"/>
    <dgm:cxn modelId="{16539E69-D4A3-49D8-9082-11B90B2DDF22}" type="presOf" srcId="{0571DB66-2F7A-4FDC-B35F-6187785019AA}" destId="{6A340CDF-644A-4E82-85F4-8440CED903BD}" srcOrd="0" destOrd="0" presId="urn:microsoft.com/office/officeart/2005/8/layout/hProcess9"/>
    <dgm:cxn modelId="{FD600B91-5E73-45D4-AB87-EAAB09265FA8}" srcId="{F62B43E5-7E81-4431-A0B9-522FDDD9020E}" destId="{2D0F9E7D-0E38-4D32-A828-2078A7C57811}" srcOrd="4" destOrd="0" parTransId="{C9CB03D0-DE30-4C35-9440-87511269E861}" sibTransId="{6942AF5A-34EF-4DB4-BA0C-65ECFEC9F6D8}"/>
    <dgm:cxn modelId="{F6EE5B1F-5C79-4382-9406-0166158E0FE5}" type="presOf" srcId="{3681924A-E2B1-4518-B824-FECCC43BE826}" destId="{45A4B01B-D8E6-4E48-B410-9ECB0D2D4C8C}" srcOrd="0" destOrd="0" presId="urn:microsoft.com/office/officeart/2005/8/layout/hProcess9"/>
    <dgm:cxn modelId="{68493325-AE2E-4BAC-B39E-6141ED31C7DC}" srcId="{F62B43E5-7E81-4431-A0B9-522FDDD9020E}" destId="{5556BB4C-8622-414F-91BE-DE6B4C6C7B39}" srcOrd="5" destOrd="0" parTransId="{8F549001-610A-4A37-89DE-C644CB1B8D61}" sibTransId="{8140C848-456E-4658-B676-F0BD75755646}"/>
    <dgm:cxn modelId="{12BD36E0-B48D-43E4-91A0-76C502E52569}" type="presOf" srcId="{2D0F9E7D-0E38-4D32-A828-2078A7C57811}" destId="{8421611D-19A5-4251-8926-4438C51F3F51}" srcOrd="0" destOrd="0" presId="urn:microsoft.com/office/officeart/2005/8/layout/hProcess9"/>
    <dgm:cxn modelId="{CD1FDC05-EB3F-4BAE-8480-D409F8AC51C7}" type="presParOf" srcId="{9A3E4B04-007A-49CA-A913-6E955D007E9D}" destId="{8153DB68-2F51-4F6A-9BFB-74A1CC576C6D}" srcOrd="0" destOrd="0" presId="urn:microsoft.com/office/officeart/2005/8/layout/hProcess9"/>
    <dgm:cxn modelId="{BD98BEAA-4688-48B0-BF9F-A6D93B8695BB}" type="presParOf" srcId="{9A3E4B04-007A-49CA-A913-6E955D007E9D}" destId="{D47EC3AC-0DD6-4F96-9A12-6B5C2BF36413}" srcOrd="1" destOrd="0" presId="urn:microsoft.com/office/officeart/2005/8/layout/hProcess9"/>
    <dgm:cxn modelId="{584967E2-6238-4C01-859F-5F914D90097D}" type="presParOf" srcId="{D47EC3AC-0DD6-4F96-9A12-6B5C2BF36413}" destId="{CAF49A0F-785A-4AF6-BCDD-BE2E23DBA1E9}" srcOrd="0" destOrd="0" presId="urn:microsoft.com/office/officeart/2005/8/layout/hProcess9"/>
    <dgm:cxn modelId="{E5504D3D-E333-459B-951A-A5B84162DA6F}" type="presParOf" srcId="{D47EC3AC-0DD6-4F96-9A12-6B5C2BF36413}" destId="{E5D68A62-3284-41A4-A487-393CA687219B}" srcOrd="1" destOrd="0" presId="urn:microsoft.com/office/officeart/2005/8/layout/hProcess9"/>
    <dgm:cxn modelId="{382913E1-E1BC-4D3B-9550-9D8EA9C29860}" type="presParOf" srcId="{D47EC3AC-0DD6-4F96-9A12-6B5C2BF36413}" destId="{45A4B01B-D8E6-4E48-B410-9ECB0D2D4C8C}" srcOrd="2" destOrd="0" presId="urn:microsoft.com/office/officeart/2005/8/layout/hProcess9"/>
    <dgm:cxn modelId="{407E8257-AE36-4774-8D69-EC03F09223EE}" type="presParOf" srcId="{D47EC3AC-0DD6-4F96-9A12-6B5C2BF36413}" destId="{269BADAB-311E-4C2B-B9A6-38853D67367C}" srcOrd="3" destOrd="0" presId="urn:microsoft.com/office/officeart/2005/8/layout/hProcess9"/>
    <dgm:cxn modelId="{F5130BB7-AAF1-46DA-BAD7-2F14C6DABCBD}" type="presParOf" srcId="{D47EC3AC-0DD6-4F96-9A12-6B5C2BF36413}" destId="{6A340CDF-644A-4E82-85F4-8440CED903BD}" srcOrd="4" destOrd="0" presId="urn:microsoft.com/office/officeart/2005/8/layout/hProcess9"/>
    <dgm:cxn modelId="{F929A488-C99A-4D93-AE9B-EFF80290C4EC}" type="presParOf" srcId="{D47EC3AC-0DD6-4F96-9A12-6B5C2BF36413}" destId="{BAD78DA5-678D-45BD-83C3-F920070D877A}" srcOrd="5" destOrd="0" presId="urn:microsoft.com/office/officeart/2005/8/layout/hProcess9"/>
    <dgm:cxn modelId="{F1EC60DB-9FD2-4EC6-ADC9-35D197030987}" type="presParOf" srcId="{D47EC3AC-0DD6-4F96-9A12-6B5C2BF36413}" destId="{0ECAB323-9CC2-48E5-A993-2CEB708250BE}" srcOrd="6" destOrd="0" presId="urn:microsoft.com/office/officeart/2005/8/layout/hProcess9"/>
    <dgm:cxn modelId="{3FBF0989-27F1-43DC-86EB-5C7DD8410FC4}" type="presParOf" srcId="{D47EC3AC-0DD6-4F96-9A12-6B5C2BF36413}" destId="{50AF3004-9B44-425B-8FE9-48B81BD03B1F}" srcOrd="7" destOrd="0" presId="urn:microsoft.com/office/officeart/2005/8/layout/hProcess9"/>
    <dgm:cxn modelId="{2BE77AC4-A2FF-443A-9883-A864CB02B477}" type="presParOf" srcId="{D47EC3AC-0DD6-4F96-9A12-6B5C2BF36413}" destId="{8421611D-19A5-4251-8926-4438C51F3F51}" srcOrd="8" destOrd="0" presId="urn:microsoft.com/office/officeart/2005/8/layout/hProcess9"/>
    <dgm:cxn modelId="{174025A9-D1EE-4D76-AE35-D8F813C6CA9A}" type="presParOf" srcId="{D47EC3AC-0DD6-4F96-9A12-6B5C2BF36413}" destId="{BA77FAEF-A8A1-477F-9A36-E5D60400B18A}" srcOrd="9" destOrd="0" presId="urn:microsoft.com/office/officeart/2005/8/layout/hProcess9"/>
    <dgm:cxn modelId="{D175F229-5323-441A-827D-37DAC1220F7C}" type="presParOf" srcId="{D47EC3AC-0DD6-4F96-9A12-6B5C2BF36413}" destId="{1584118F-AE3F-4AF3-B89A-7D18CA670D4B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6BF8F-3558-43EA-A637-3E7BD2130A37}">
      <dsp:nvSpPr>
        <dsp:cNvPr id="0" name=""/>
        <dsp:cNvSpPr/>
      </dsp:nvSpPr>
      <dsp:spPr>
        <a:xfrm>
          <a:off x="3080" y="277196"/>
          <a:ext cx="2444055" cy="434491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This project is mainly concerned with the Information Management System named ‘COLLEGE APP’ built to streamline college administration.</a:t>
          </a:r>
          <a:endParaRPr lang="en-US" sz="1600" kern="1200" dirty="0"/>
        </a:p>
      </dsp:txBody>
      <dsp:txXfrm>
        <a:off x="3080" y="1928264"/>
        <a:ext cx="2444055" cy="2606948"/>
      </dsp:txXfrm>
    </dsp:sp>
    <dsp:sp modelId="{27644030-FC92-47D5-993D-C090BAE9399E}">
      <dsp:nvSpPr>
        <dsp:cNvPr id="0" name=""/>
        <dsp:cNvSpPr/>
      </dsp:nvSpPr>
      <dsp:spPr>
        <a:xfrm>
          <a:off x="711856" y="1080982"/>
          <a:ext cx="1026503" cy="10265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1</a:t>
          </a:r>
        </a:p>
      </dsp:txBody>
      <dsp:txXfrm>
        <a:off x="862184" y="1231310"/>
        <a:ext cx="725847" cy="725847"/>
      </dsp:txXfrm>
    </dsp:sp>
    <dsp:sp modelId="{E270C0A9-AC43-486D-83A7-70052DFC5945}">
      <dsp:nvSpPr>
        <dsp:cNvPr id="0" name=""/>
        <dsp:cNvSpPr/>
      </dsp:nvSpPr>
      <dsp:spPr>
        <a:xfrm>
          <a:off x="3080" y="4160420"/>
          <a:ext cx="2444055" cy="72"/>
        </a:xfrm>
        <a:prstGeom prst="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accent5">
              <a:hueOff val="-965506"/>
              <a:satOff val="-2488"/>
              <a:lumOff val="-1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4C7F75-D8A0-4521-86F1-CBB1DC1EC6EE}">
      <dsp:nvSpPr>
        <dsp:cNvPr id="0" name=""/>
        <dsp:cNvSpPr/>
      </dsp:nvSpPr>
      <dsp:spPr>
        <a:xfrm>
          <a:off x="2691541" y="277196"/>
          <a:ext cx="2444055" cy="4344914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Our system deals with the various activities related to the collage administration </a:t>
          </a:r>
          <a:r>
            <a:rPr lang="en-US" sz="1600" kern="1200" dirty="0" smtClean="0"/>
            <a:t>and also manage activities </a:t>
          </a:r>
          <a:r>
            <a:rPr lang="en-US" sz="1600" kern="1200" dirty="0" smtClean="0"/>
            <a:t>related to the </a:t>
          </a:r>
          <a:r>
            <a:rPr lang="en-US" sz="1600" kern="1200" dirty="0" smtClean="0"/>
            <a:t>students.</a:t>
          </a:r>
          <a:endParaRPr lang="en-US" sz="1600" kern="1200" dirty="0"/>
        </a:p>
      </dsp:txBody>
      <dsp:txXfrm>
        <a:off x="2691541" y="1928264"/>
        <a:ext cx="2444055" cy="2606948"/>
      </dsp:txXfrm>
    </dsp:sp>
    <dsp:sp modelId="{CEB21AE6-5C74-4466-8329-FC64E57AD322}">
      <dsp:nvSpPr>
        <dsp:cNvPr id="0" name=""/>
        <dsp:cNvSpPr/>
      </dsp:nvSpPr>
      <dsp:spPr>
        <a:xfrm>
          <a:off x="3400317" y="1080982"/>
          <a:ext cx="1026503" cy="1026503"/>
        </a:xfrm>
        <a:prstGeom prst="ellipse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accent5">
              <a:hueOff val="-1931012"/>
              <a:satOff val="-4977"/>
              <a:lumOff val="-33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2</a:t>
          </a:r>
        </a:p>
      </dsp:txBody>
      <dsp:txXfrm>
        <a:off x="3550645" y="1231310"/>
        <a:ext cx="725847" cy="725847"/>
      </dsp:txXfrm>
    </dsp:sp>
    <dsp:sp modelId="{04C8BAE7-3DD2-4053-A87D-066214EA1A02}">
      <dsp:nvSpPr>
        <dsp:cNvPr id="0" name=""/>
        <dsp:cNvSpPr/>
      </dsp:nvSpPr>
      <dsp:spPr>
        <a:xfrm>
          <a:off x="2691541" y="4160420"/>
          <a:ext cx="2444055" cy="72"/>
        </a:xfrm>
        <a:prstGeom prst="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accent5">
              <a:hueOff val="-2896518"/>
              <a:satOff val="-7465"/>
              <a:lumOff val="-50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C81CE7A-BEDB-4E10-9082-B42B4DF527EF}">
      <dsp:nvSpPr>
        <dsp:cNvPr id="0" name=""/>
        <dsp:cNvSpPr/>
      </dsp:nvSpPr>
      <dsp:spPr>
        <a:xfrm>
          <a:off x="5380002" y="277196"/>
          <a:ext cx="2444055" cy="4344914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 the current time </a:t>
          </a:r>
          <a:r>
            <a:rPr lang="en-US" sz="1800" kern="1200" dirty="0" smtClean="0"/>
            <a:t>most of </a:t>
          </a:r>
          <a:r>
            <a:rPr lang="en-US" sz="1800" kern="1200" dirty="0" smtClean="0"/>
            <a:t>the activities are done manually </a:t>
          </a:r>
          <a:r>
            <a:rPr lang="en-US" sz="1800" kern="1200" dirty="0" smtClean="0"/>
            <a:t> and is </a:t>
          </a:r>
          <a:r>
            <a:rPr lang="en-US" sz="1800" kern="1200" dirty="0" smtClean="0"/>
            <a:t>very time consuming and costly as well.</a:t>
          </a:r>
          <a:endParaRPr lang="en-US" sz="1800" kern="1200" dirty="0"/>
        </a:p>
      </dsp:txBody>
      <dsp:txXfrm>
        <a:off x="5380002" y="1928264"/>
        <a:ext cx="2444055" cy="2606948"/>
      </dsp:txXfrm>
    </dsp:sp>
    <dsp:sp modelId="{381FA22F-F1E0-4CAC-A134-AA128219DB25}">
      <dsp:nvSpPr>
        <dsp:cNvPr id="0" name=""/>
        <dsp:cNvSpPr/>
      </dsp:nvSpPr>
      <dsp:spPr>
        <a:xfrm>
          <a:off x="6088778" y="1080982"/>
          <a:ext cx="1026503" cy="1026503"/>
        </a:xfrm>
        <a:prstGeom prst="ellipse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accent5">
              <a:hueOff val="-3862025"/>
              <a:satOff val="-9954"/>
              <a:lumOff val="-67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3</a:t>
          </a:r>
        </a:p>
      </dsp:txBody>
      <dsp:txXfrm>
        <a:off x="6239106" y="1231310"/>
        <a:ext cx="725847" cy="725847"/>
      </dsp:txXfrm>
    </dsp:sp>
    <dsp:sp modelId="{BB52B7CE-44B2-4025-B4AF-1B6E7E26CA47}">
      <dsp:nvSpPr>
        <dsp:cNvPr id="0" name=""/>
        <dsp:cNvSpPr/>
      </dsp:nvSpPr>
      <dsp:spPr>
        <a:xfrm>
          <a:off x="5380002" y="4160420"/>
          <a:ext cx="2444055" cy="72"/>
        </a:xfrm>
        <a:prstGeom prst="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accent5">
              <a:hueOff val="-4827531"/>
              <a:satOff val="-12442"/>
              <a:lumOff val="-84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0D7C01D-3C64-438E-BD64-C593AA2B13DA}">
      <dsp:nvSpPr>
        <dsp:cNvPr id="0" name=""/>
        <dsp:cNvSpPr/>
      </dsp:nvSpPr>
      <dsp:spPr>
        <a:xfrm>
          <a:off x="8068463" y="277196"/>
          <a:ext cx="2444055" cy="4344914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This </a:t>
          </a:r>
          <a:r>
            <a:rPr lang="en-US" sz="1700" b="1" kern="1200" dirty="0" smtClean="0"/>
            <a:t>“COLLEGE APP”</a:t>
          </a:r>
          <a:r>
            <a:rPr lang="en-US" sz="1700" kern="1200" dirty="0" smtClean="0"/>
            <a:t> </a:t>
          </a:r>
          <a:r>
            <a:rPr lang="en-US" sz="1700" kern="1200" dirty="0" smtClean="0"/>
            <a:t> </a:t>
          </a:r>
          <a:r>
            <a:rPr lang="en-US" sz="1700" kern="1200" dirty="0" smtClean="0"/>
            <a:t>mainly </a:t>
          </a:r>
          <a:r>
            <a:rPr lang="en-US" sz="1700" kern="1200" dirty="0" smtClean="0"/>
            <a:t>focuses </a:t>
          </a:r>
          <a:r>
            <a:rPr lang="en-US" sz="1700" kern="1200" dirty="0" smtClean="0"/>
            <a:t>on the students, parents ,teachers and simplifies administration. </a:t>
          </a:r>
          <a:endParaRPr lang="en-US" sz="1700" kern="1200" dirty="0"/>
        </a:p>
      </dsp:txBody>
      <dsp:txXfrm>
        <a:off x="8068463" y="1928264"/>
        <a:ext cx="2444055" cy="2606948"/>
      </dsp:txXfrm>
    </dsp:sp>
    <dsp:sp modelId="{17A6DF08-A71E-4842-831D-70F510EC49AD}">
      <dsp:nvSpPr>
        <dsp:cNvPr id="0" name=""/>
        <dsp:cNvSpPr/>
      </dsp:nvSpPr>
      <dsp:spPr>
        <a:xfrm>
          <a:off x="8777239" y="1080982"/>
          <a:ext cx="1026503" cy="1026503"/>
        </a:xfrm>
        <a:prstGeom prst="ellipse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accent5">
              <a:hueOff val="-5793037"/>
              <a:satOff val="-14931"/>
              <a:lumOff val="-100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4</a:t>
          </a:r>
        </a:p>
      </dsp:txBody>
      <dsp:txXfrm>
        <a:off x="8927567" y="1231310"/>
        <a:ext cx="725847" cy="725847"/>
      </dsp:txXfrm>
    </dsp:sp>
    <dsp:sp modelId="{8C80D146-12E9-44F7-96EE-1FBB9CF0868B}">
      <dsp:nvSpPr>
        <dsp:cNvPr id="0" name=""/>
        <dsp:cNvSpPr/>
      </dsp:nvSpPr>
      <dsp:spPr>
        <a:xfrm>
          <a:off x="8068463" y="4160420"/>
          <a:ext cx="2444055" cy="7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D8606-81FD-46DD-BE54-56AFD3E3E4A4}">
      <dsp:nvSpPr>
        <dsp:cNvPr id="0" name=""/>
        <dsp:cNvSpPr/>
      </dsp:nvSpPr>
      <dsp:spPr>
        <a:xfrm>
          <a:off x="0" y="0"/>
          <a:ext cx="6343650" cy="43600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6612" tIns="0" rIns="626612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To provide a digital platform for students to see exam result and notice board according to the faculties and semester.</a:t>
          </a:r>
          <a:endParaRPr lang="en-US" sz="2600" kern="1200" dirty="0"/>
        </a:p>
      </dsp:txBody>
      <dsp:txXfrm>
        <a:off x="0" y="1744010"/>
        <a:ext cx="6343650" cy="2616015"/>
      </dsp:txXfrm>
    </dsp:sp>
    <dsp:sp modelId="{DFD98185-D278-493F-8849-EAF236291072}">
      <dsp:nvSpPr>
        <dsp:cNvPr id="0" name=""/>
        <dsp:cNvSpPr/>
      </dsp:nvSpPr>
      <dsp:spPr>
        <a:xfrm>
          <a:off x="0" y="0"/>
          <a:ext cx="6343650" cy="17440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6612" tIns="165100" rIns="626612" bIns="165100" numCol="1" spcCol="1270" anchor="ctr" anchorCtr="0">
          <a:noAutofit/>
        </a:bodyPr>
        <a:lstStyle/>
        <a:p>
          <a:pPr lvl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 dirty="0"/>
            <a:t>01</a:t>
          </a:r>
        </a:p>
      </dsp:txBody>
      <dsp:txXfrm>
        <a:off x="0" y="0"/>
        <a:ext cx="6343650" cy="1744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204F2-0FE1-4710-A336-542C429BF2F8}">
      <dsp:nvSpPr>
        <dsp:cNvPr id="0" name=""/>
        <dsp:cNvSpPr/>
      </dsp:nvSpPr>
      <dsp:spPr>
        <a:xfrm>
          <a:off x="3594" y="715042"/>
          <a:ext cx="1946002" cy="272440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Add Co-Admin / Moderator</a:t>
          </a:r>
          <a:endParaRPr lang="en-US" sz="1700" kern="1200" dirty="0"/>
        </a:p>
      </dsp:txBody>
      <dsp:txXfrm>
        <a:off x="3594" y="1750315"/>
        <a:ext cx="1946002" cy="1634641"/>
      </dsp:txXfrm>
    </dsp:sp>
    <dsp:sp modelId="{3581BE44-E007-4E68-AFA8-231CA22B7259}">
      <dsp:nvSpPr>
        <dsp:cNvPr id="0" name=""/>
        <dsp:cNvSpPr/>
      </dsp:nvSpPr>
      <dsp:spPr>
        <a:xfrm>
          <a:off x="567934" y="987482"/>
          <a:ext cx="817320" cy="8173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/>
            <a:t>1</a:t>
          </a:r>
        </a:p>
      </dsp:txBody>
      <dsp:txXfrm>
        <a:off x="687628" y="1107176"/>
        <a:ext cx="577932" cy="577932"/>
      </dsp:txXfrm>
    </dsp:sp>
    <dsp:sp modelId="{4F4893A0-2C33-492F-8C5D-A81E07BB14C9}">
      <dsp:nvSpPr>
        <dsp:cNvPr id="0" name=""/>
        <dsp:cNvSpPr/>
      </dsp:nvSpPr>
      <dsp:spPr>
        <a:xfrm>
          <a:off x="3594" y="3439373"/>
          <a:ext cx="1946002" cy="72"/>
        </a:xfrm>
        <a:prstGeom prst="rect">
          <a:avLst/>
        </a:prstGeom>
        <a:solidFill>
          <a:schemeClr val="accent5">
            <a:hueOff val="-750949"/>
            <a:satOff val="-1935"/>
            <a:lumOff val="-1307"/>
            <a:alphaOff val="0"/>
          </a:schemeClr>
        </a:solidFill>
        <a:ln w="12700" cap="flat" cmpd="sng" algn="ctr">
          <a:solidFill>
            <a:schemeClr val="accent5">
              <a:hueOff val="-750949"/>
              <a:satOff val="-1935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FE3B87-2F51-433E-AFEA-665050378045}">
      <dsp:nvSpPr>
        <dsp:cNvPr id="0" name=""/>
        <dsp:cNvSpPr/>
      </dsp:nvSpPr>
      <dsp:spPr>
        <a:xfrm>
          <a:off x="2144196" y="715042"/>
          <a:ext cx="1946002" cy="2724403"/>
        </a:xfrm>
        <a:prstGeom prst="rect">
          <a:avLst/>
        </a:prstGeom>
        <a:solidFill>
          <a:schemeClr val="accent5">
            <a:tint val="40000"/>
            <a:alpha val="90000"/>
            <a:hueOff val="-1684941"/>
            <a:satOff val="-5708"/>
            <a:lumOff val="-73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684941"/>
              <a:satOff val="-5708"/>
              <a:lumOff val="-7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Add Student &amp; </a:t>
          </a:r>
          <a:r>
            <a:rPr lang="en-US" sz="1700" kern="1200" dirty="0" smtClean="0"/>
            <a:t>teachers, News and Announcement</a:t>
          </a:r>
          <a:endParaRPr lang="en-US" sz="1700" kern="1200" dirty="0"/>
        </a:p>
      </dsp:txBody>
      <dsp:txXfrm>
        <a:off x="2144196" y="1750315"/>
        <a:ext cx="1946002" cy="1634641"/>
      </dsp:txXfrm>
    </dsp:sp>
    <dsp:sp modelId="{1C7397EB-6F05-400B-A7F3-CC3D2CC0321C}">
      <dsp:nvSpPr>
        <dsp:cNvPr id="0" name=""/>
        <dsp:cNvSpPr/>
      </dsp:nvSpPr>
      <dsp:spPr>
        <a:xfrm>
          <a:off x="2708537" y="987482"/>
          <a:ext cx="817320" cy="817320"/>
        </a:xfrm>
        <a:prstGeom prst="ellipse">
          <a:avLst/>
        </a:prstGeom>
        <a:solidFill>
          <a:schemeClr val="accent5">
            <a:hueOff val="-1501898"/>
            <a:satOff val="-3871"/>
            <a:lumOff val="-2614"/>
            <a:alphaOff val="0"/>
          </a:schemeClr>
        </a:solidFill>
        <a:ln w="12700" cap="flat" cmpd="sng" algn="ctr">
          <a:solidFill>
            <a:schemeClr val="accent5">
              <a:hueOff val="-1501898"/>
              <a:satOff val="-3871"/>
              <a:lumOff val="-26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/>
            <a:t>2</a:t>
          </a:r>
        </a:p>
      </dsp:txBody>
      <dsp:txXfrm>
        <a:off x="2828231" y="1107176"/>
        <a:ext cx="577932" cy="577932"/>
      </dsp:txXfrm>
    </dsp:sp>
    <dsp:sp modelId="{A9501825-1C6C-4F30-9FBE-8C570EDA684C}">
      <dsp:nvSpPr>
        <dsp:cNvPr id="0" name=""/>
        <dsp:cNvSpPr/>
      </dsp:nvSpPr>
      <dsp:spPr>
        <a:xfrm>
          <a:off x="2144196" y="3439373"/>
          <a:ext cx="1946002" cy="72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EC389D8-3C17-451E-BA96-3358206719B9}">
      <dsp:nvSpPr>
        <dsp:cNvPr id="0" name=""/>
        <dsp:cNvSpPr/>
      </dsp:nvSpPr>
      <dsp:spPr>
        <a:xfrm>
          <a:off x="4284798" y="715042"/>
          <a:ext cx="1946002" cy="2724403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View , Edit , Delete </a:t>
          </a:r>
          <a:r>
            <a:rPr lang="en-US" sz="1700" kern="1200" dirty="0" smtClean="0"/>
            <a:t>Academic calendar and Schedules.</a:t>
          </a:r>
          <a:endParaRPr lang="en-US" sz="1700" kern="1200" dirty="0"/>
        </a:p>
      </dsp:txBody>
      <dsp:txXfrm>
        <a:off x="4284798" y="1750315"/>
        <a:ext cx="1946002" cy="1634641"/>
      </dsp:txXfrm>
    </dsp:sp>
    <dsp:sp modelId="{50F5883F-3A6F-4FF7-877E-5E000C7144E8}">
      <dsp:nvSpPr>
        <dsp:cNvPr id="0" name=""/>
        <dsp:cNvSpPr/>
      </dsp:nvSpPr>
      <dsp:spPr>
        <a:xfrm>
          <a:off x="4849139" y="987482"/>
          <a:ext cx="817320" cy="817320"/>
        </a:xfrm>
        <a:prstGeom prst="ellipse">
          <a:avLst/>
        </a:prstGeom>
        <a:solidFill>
          <a:schemeClr val="accent5">
            <a:hueOff val="-3003797"/>
            <a:satOff val="-7742"/>
            <a:lumOff val="-5229"/>
            <a:alphaOff val="0"/>
          </a:schemeClr>
        </a:solidFill>
        <a:ln w="12700" cap="flat" cmpd="sng" algn="ctr">
          <a:solidFill>
            <a:schemeClr val="accent5">
              <a:hueOff val="-3003797"/>
              <a:satOff val="-7742"/>
              <a:lumOff val="-52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/>
            <a:t>3</a:t>
          </a:r>
        </a:p>
      </dsp:txBody>
      <dsp:txXfrm>
        <a:off x="4968833" y="1107176"/>
        <a:ext cx="577932" cy="577932"/>
      </dsp:txXfrm>
    </dsp:sp>
    <dsp:sp modelId="{A6B9F5E9-4198-4E99-B078-1098305401A9}">
      <dsp:nvSpPr>
        <dsp:cNvPr id="0" name=""/>
        <dsp:cNvSpPr/>
      </dsp:nvSpPr>
      <dsp:spPr>
        <a:xfrm>
          <a:off x="4284798" y="3439373"/>
          <a:ext cx="1946002" cy="72"/>
        </a:xfrm>
        <a:prstGeom prst="rect">
          <a:avLst/>
        </a:prstGeom>
        <a:solidFill>
          <a:schemeClr val="accent5">
            <a:hueOff val="-3754746"/>
            <a:satOff val="-9677"/>
            <a:lumOff val="-6536"/>
            <a:alphaOff val="0"/>
          </a:schemeClr>
        </a:solidFill>
        <a:ln w="12700" cap="flat" cmpd="sng" algn="ctr">
          <a:solidFill>
            <a:schemeClr val="accent5">
              <a:hueOff val="-3754746"/>
              <a:satOff val="-9677"/>
              <a:lumOff val="-65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651515-2997-4D8D-B967-9B1AC30670C5}">
      <dsp:nvSpPr>
        <dsp:cNvPr id="0" name=""/>
        <dsp:cNvSpPr/>
      </dsp:nvSpPr>
      <dsp:spPr>
        <a:xfrm>
          <a:off x="6425401" y="715042"/>
          <a:ext cx="1946002" cy="2724403"/>
        </a:xfrm>
        <a:prstGeom prst="rect">
          <a:avLst/>
        </a:prstGeom>
        <a:solidFill>
          <a:schemeClr val="accent5">
            <a:tint val="40000"/>
            <a:alpha val="90000"/>
            <a:hueOff val="-5054821"/>
            <a:satOff val="-17124"/>
            <a:lumOff val="-219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054821"/>
              <a:satOff val="-17124"/>
              <a:lumOff val="-2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Fees Structure, Fees Management </a:t>
          </a:r>
          <a:r>
            <a:rPr lang="en-US" sz="1700" kern="1200" dirty="0" smtClean="0"/>
            <a:t>and bill.</a:t>
          </a:r>
          <a:endParaRPr lang="en-US" sz="1700" kern="1200" dirty="0"/>
        </a:p>
      </dsp:txBody>
      <dsp:txXfrm>
        <a:off x="6425401" y="1750315"/>
        <a:ext cx="1946002" cy="1634641"/>
      </dsp:txXfrm>
    </dsp:sp>
    <dsp:sp modelId="{E32BC7BC-8421-416D-ADAC-3A9EFD9CD8F2}">
      <dsp:nvSpPr>
        <dsp:cNvPr id="0" name=""/>
        <dsp:cNvSpPr/>
      </dsp:nvSpPr>
      <dsp:spPr>
        <a:xfrm>
          <a:off x="6989741" y="987482"/>
          <a:ext cx="817320" cy="817320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/>
            <a:t>4</a:t>
          </a:r>
        </a:p>
      </dsp:txBody>
      <dsp:txXfrm>
        <a:off x="7109435" y="1107176"/>
        <a:ext cx="577932" cy="577932"/>
      </dsp:txXfrm>
    </dsp:sp>
    <dsp:sp modelId="{3D63602E-EB9C-4B83-8539-CA3D88CBA3D5}">
      <dsp:nvSpPr>
        <dsp:cNvPr id="0" name=""/>
        <dsp:cNvSpPr/>
      </dsp:nvSpPr>
      <dsp:spPr>
        <a:xfrm>
          <a:off x="6425401" y="3439373"/>
          <a:ext cx="1946002" cy="72"/>
        </a:xfrm>
        <a:prstGeom prst="rect">
          <a:avLst/>
        </a:prstGeom>
        <a:solidFill>
          <a:schemeClr val="accent5">
            <a:hueOff val="-5256644"/>
            <a:satOff val="-13548"/>
            <a:lumOff val="-9151"/>
            <a:alphaOff val="0"/>
          </a:schemeClr>
        </a:solidFill>
        <a:ln w="12700" cap="flat" cmpd="sng" algn="ctr">
          <a:solidFill>
            <a:schemeClr val="accent5">
              <a:hueOff val="-5256644"/>
              <a:satOff val="-13548"/>
              <a:lumOff val="-91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4701B1A-8645-433D-828F-DE57C6409BAA}">
      <dsp:nvSpPr>
        <dsp:cNvPr id="0" name=""/>
        <dsp:cNvSpPr/>
      </dsp:nvSpPr>
      <dsp:spPr>
        <a:xfrm>
          <a:off x="8566003" y="715042"/>
          <a:ext cx="1946002" cy="2724403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 Gallery management</a:t>
          </a:r>
          <a:endParaRPr lang="en-US" sz="1700" kern="1200" dirty="0"/>
        </a:p>
      </dsp:txBody>
      <dsp:txXfrm>
        <a:off x="8566003" y="1750315"/>
        <a:ext cx="1946002" cy="1634641"/>
      </dsp:txXfrm>
    </dsp:sp>
    <dsp:sp modelId="{C1718CA8-A3DB-43BA-BE84-1E3C80B1A0A3}">
      <dsp:nvSpPr>
        <dsp:cNvPr id="0" name=""/>
        <dsp:cNvSpPr/>
      </dsp:nvSpPr>
      <dsp:spPr>
        <a:xfrm>
          <a:off x="9130344" y="987482"/>
          <a:ext cx="817320" cy="817320"/>
        </a:xfrm>
        <a:prstGeom prst="ellipse">
          <a:avLst/>
        </a:prstGeom>
        <a:solidFill>
          <a:schemeClr val="accent5">
            <a:hueOff val="-6007594"/>
            <a:satOff val="-15484"/>
            <a:lumOff val="-10458"/>
            <a:alphaOff val="0"/>
          </a:schemeClr>
        </a:solidFill>
        <a:ln w="12700" cap="flat" cmpd="sng" algn="ctr">
          <a:solidFill>
            <a:schemeClr val="accent5">
              <a:hueOff val="-6007594"/>
              <a:satOff val="-15484"/>
              <a:lumOff val="-104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/>
            <a:t>5</a:t>
          </a:r>
        </a:p>
      </dsp:txBody>
      <dsp:txXfrm>
        <a:off x="9250038" y="1107176"/>
        <a:ext cx="577932" cy="577932"/>
      </dsp:txXfrm>
    </dsp:sp>
    <dsp:sp modelId="{F947E2EA-8530-4B9C-80B1-C2DF60AB85DD}">
      <dsp:nvSpPr>
        <dsp:cNvPr id="0" name=""/>
        <dsp:cNvSpPr/>
      </dsp:nvSpPr>
      <dsp:spPr>
        <a:xfrm>
          <a:off x="8566003" y="3439373"/>
          <a:ext cx="1946002" cy="7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D8606-81FD-46DD-BE54-56AFD3E3E4A4}">
      <dsp:nvSpPr>
        <dsp:cNvPr id="0" name=""/>
        <dsp:cNvSpPr/>
      </dsp:nvSpPr>
      <dsp:spPr>
        <a:xfrm>
          <a:off x="2029" y="680925"/>
          <a:ext cx="3119623" cy="37435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149" tIns="0" rIns="30814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College and Schools</a:t>
          </a:r>
          <a:endParaRPr lang="en-US" sz="2600" kern="1200" dirty="0"/>
        </a:p>
      </dsp:txBody>
      <dsp:txXfrm>
        <a:off x="2029" y="2178345"/>
        <a:ext cx="3119623" cy="2246128"/>
      </dsp:txXfrm>
    </dsp:sp>
    <dsp:sp modelId="{DFD98185-D278-493F-8849-EAF236291072}">
      <dsp:nvSpPr>
        <dsp:cNvPr id="0" name=""/>
        <dsp:cNvSpPr/>
      </dsp:nvSpPr>
      <dsp:spPr>
        <a:xfrm>
          <a:off x="2029" y="680925"/>
          <a:ext cx="3119623" cy="14974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149" tIns="165100" rIns="308149" bIns="165100" numCol="1" spcCol="1270" anchor="ctr" anchorCtr="0">
          <a:noAutofit/>
        </a:bodyPr>
        <a:lstStyle/>
        <a:p>
          <a:pPr lvl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/>
            <a:t>01</a:t>
          </a:r>
        </a:p>
      </dsp:txBody>
      <dsp:txXfrm>
        <a:off x="2029" y="680925"/>
        <a:ext cx="3119623" cy="1497419"/>
      </dsp:txXfrm>
    </dsp:sp>
    <dsp:sp modelId="{A1FD46CA-13E3-493C-AF84-E2BF419E9F12}">
      <dsp:nvSpPr>
        <dsp:cNvPr id="0" name=""/>
        <dsp:cNvSpPr/>
      </dsp:nvSpPr>
      <dsp:spPr>
        <a:xfrm>
          <a:off x="3371222" y="680925"/>
          <a:ext cx="3119623" cy="3743548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149" tIns="0" rIns="30814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Other Educational institutions.</a:t>
          </a:r>
          <a:endParaRPr lang="en-US" sz="2600" kern="1200" dirty="0"/>
        </a:p>
      </dsp:txBody>
      <dsp:txXfrm>
        <a:off x="3371222" y="2178345"/>
        <a:ext cx="3119623" cy="2246128"/>
      </dsp:txXfrm>
    </dsp:sp>
    <dsp:sp modelId="{2AA759FE-14F1-48D2-AB15-F55DAC18117A}">
      <dsp:nvSpPr>
        <dsp:cNvPr id="0" name=""/>
        <dsp:cNvSpPr/>
      </dsp:nvSpPr>
      <dsp:spPr>
        <a:xfrm>
          <a:off x="3371222" y="680925"/>
          <a:ext cx="3119623" cy="14974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149" tIns="165100" rIns="308149" bIns="165100" numCol="1" spcCol="1270" anchor="ctr" anchorCtr="0">
          <a:noAutofit/>
        </a:bodyPr>
        <a:lstStyle/>
        <a:p>
          <a:pPr lvl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/>
            <a:t>02</a:t>
          </a:r>
        </a:p>
      </dsp:txBody>
      <dsp:txXfrm>
        <a:off x="3371222" y="680925"/>
        <a:ext cx="3119623" cy="14974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3DB68-2F51-4F6A-9BFB-74A1CC576C6D}">
      <dsp:nvSpPr>
        <dsp:cNvPr id="0" name=""/>
        <dsp:cNvSpPr/>
      </dsp:nvSpPr>
      <dsp:spPr>
        <a:xfrm>
          <a:off x="788669" y="0"/>
          <a:ext cx="8938260" cy="4154488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F49A0F-785A-4AF6-BCDD-BE2E23DBA1E9}">
      <dsp:nvSpPr>
        <dsp:cNvPr id="0" name=""/>
        <dsp:cNvSpPr/>
      </dsp:nvSpPr>
      <dsp:spPr>
        <a:xfrm>
          <a:off x="5327" y="1246346"/>
          <a:ext cx="1589085" cy="16617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HTML,CSS,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Javascript</a:t>
          </a:r>
          <a:endParaRPr lang="en-U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</a:t>
          </a:r>
          <a:endParaRPr lang="en-US" sz="2000" kern="1200" dirty="0"/>
        </a:p>
      </dsp:txBody>
      <dsp:txXfrm>
        <a:off x="82900" y="1323919"/>
        <a:ext cx="1433939" cy="1506649"/>
      </dsp:txXfrm>
    </dsp:sp>
    <dsp:sp modelId="{45A4B01B-D8E6-4E48-B410-9ECB0D2D4C8C}">
      <dsp:nvSpPr>
        <dsp:cNvPr id="0" name=""/>
        <dsp:cNvSpPr/>
      </dsp:nvSpPr>
      <dsp:spPr>
        <a:xfrm>
          <a:off x="1788499" y="1246346"/>
          <a:ext cx="1589085" cy="16617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Java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Springboot</a:t>
          </a:r>
          <a:endParaRPr lang="en-US" sz="2000" kern="1200" dirty="0"/>
        </a:p>
      </dsp:txBody>
      <dsp:txXfrm>
        <a:off x="1866072" y="1323919"/>
        <a:ext cx="1433939" cy="1506649"/>
      </dsp:txXfrm>
    </dsp:sp>
    <dsp:sp modelId="{6A340CDF-644A-4E82-85F4-8440CED903BD}">
      <dsp:nvSpPr>
        <dsp:cNvPr id="0" name=""/>
        <dsp:cNvSpPr/>
      </dsp:nvSpPr>
      <dsp:spPr>
        <a:xfrm>
          <a:off x="3571671" y="1246346"/>
          <a:ext cx="1589085" cy="16617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Windows </a:t>
          </a:r>
          <a:r>
            <a:rPr lang="en-US" sz="2000" kern="1200" dirty="0" smtClean="0"/>
            <a:t>7,8,10</a:t>
          </a:r>
          <a:endParaRPr lang="en-U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Or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Linux</a:t>
          </a:r>
          <a:endParaRPr lang="en-US" sz="2000" kern="1200" dirty="0"/>
        </a:p>
      </dsp:txBody>
      <dsp:txXfrm>
        <a:off x="3649244" y="1323919"/>
        <a:ext cx="1433939" cy="1506649"/>
      </dsp:txXfrm>
    </dsp:sp>
    <dsp:sp modelId="{0ECAB323-9CC2-48E5-A993-2CEB708250BE}">
      <dsp:nvSpPr>
        <dsp:cNvPr id="0" name=""/>
        <dsp:cNvSpPr/>
      </dsp:nvSpPr>
      <dsp:spPr>
        <a:xfrm>
          <a:off x="5354843" y="1246346"/>
          <a:ext cx="1589085" cy="16617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Processor Pentium VI or higher</a:t>
          </a:r>
        </a:p>
      </dsp:txBody>
      <dsp:txXfrm>
        <a:off x="5432416" y="1323919"/>
        <a:ext cx="1433939" cy="1506649"/>
      </dsp:txXfrm>
    </dsp:sp>
    <dsp:sp modelId="{8421611D-19A5-4251-8926-4438C51F3F51}">
      <dsp:nvSpPr>
        <dsp:cNvPr id="0" name=""/>
        <dsp:cNvSpPr/>
      </dsp:nvSpPr>
      <dsp:spPr>
        <a:xfrm>
          <a:off x="7138015" y="1246346"/>
          <a:ext cx="1589085" cy="16617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2 GB or more ram</a:t>
          </a:r>
        </a:p>
      </dsp:txBody>
      <dsp:txXfrm>
        <a:off x="7215588" y="1323919"/>
        <a:ext cx="1433939" cy="1506649"/>
      </dsp:txXfrm>
    </dsp:sp>
    <dsp:sp modelId="{1584118F-AE3F-4AF3-B89A-7D18CA670D4B}">
      <dsp:nvSpPr>
        <dsp:cNvPr id="0" name=""/>
        <dsp:cNvSpPr/>
      </dsp:nvSpPr>
      <dsp:spPr>
        <a:xfrm>
          <a:off x="8921187" y="1246346"/>
          <a:ext cx="1589085" cy="16617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50 GB or above space</a:t>
          </a:r>
        </a:p>
      </dsp:txBody>
      <dsp:txXfrm>
        <a:off x="8998760" y="1323919"/>
        <a:ext cx="1433939" cy="15066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66309-1E61-4ADD-B981-9CF9A48B7499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CCE8E-FBA7-49FD-ACCC-69DABDBDC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2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34C5-940A-41F5-8C98-89C2892A0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C616A-B8EF-4DC0-A6DD-528D37980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25E27-D92F-4BEF-96B0-A30D1CA5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F04C-DB58-40D7-98CD-1C727BF959B9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D20B9-5A45-4181-AFD4-B8A13494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2CAB8-659F-43EF-A160-05E1EDCB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91EA-2CB8-4864-A758-657B473C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9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D7E7-82CA-47BA-A022-F094447B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CDE1A-BC7C-4193-B01A-1DB392F5E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418D6-55F0-4536-951E-8EC64E3E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025-CA96-4D36-9D8C-43068DC20E50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81197-4B97-4CB9-AE9F-AEEC52FB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D40B0-FA54-4F69-BB23-7DE5868A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91EA-2CB8-4864-A758-657B473C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7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5BAB86-AE10-4765-8C8D-7F40B0DBC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3DE86-42F8-4A7D-8907-15A1C538B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F106B-A24D-4620-ADED-AC6AD066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D6B0-14D5-4CD0-913B-B902389A54EA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28DC9-2887-457C-B250-CBA8FA48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E9C75-481A-46AF-BFE2-D81E6B85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91EA-2CB8-4864-A758-657B473C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7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D6B26-AE13-422E-BBD3-A53ECF7C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E209B-5989-466A-A6F2-AD47F1D9D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218E2-1856-49AA-8CFE-46F509FB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C850-52CF-446F-8104-45D2814E95DD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4FE30-E0F9-4897-8ED5-C2A1707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789D0-5768-4C84-8643-D4023C4B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91EA-2CB8-4864-A758-657B473C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0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0D29-6C07-49FC-A86B-8124A7319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FB505-8438-4824-9671-E4D09CB6F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D3125-9006-44B1-BC86-9B3747CF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8C5F-929A-4204-90B8-95FED182A545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54E36-CF40-45F3-8D27-0F125B6D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E90BA-474E-4633-ACD8-56596497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91EA-2CB8-4864-A758-657B473C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4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1757-6434-411F-A7BC-6CC269FF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B5223-CFFA-494D-B18A-CF5159328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0B211-B7BF-4A59-B3C8-164E4C098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F0CF1-F80F-4D44-874F-3A97E6E9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3B10-5C3F-46EA-9C5A-068BDEA3B3F7}" type="datetime1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A69F7-F94D-47B1-AC13-55C4DE71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09F52-AE49-49E8-BE39-E55D52ED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91EA-2CB8-4864-A758-657B473C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5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7BBB-A992-4BC5-B717-B273CCCD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2E1E1-86B2-4E5A-BD79-6A97FF75C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FFDD7-94C1-4FED-8B45-B4CE90D34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2DA04-9D54-4D07-B3BB-32456E200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92634-AC73-477A-B5B0-4C9BFD239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2F84D-A2FF-4CF8-AA2D-795072F8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8AF4-F8A5-4E9D-A049-61DB60F42083}" type="datetime1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D0516-C6F4-48DC-9034-B642F381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CFF29-06FF-456D-92FC-E32663924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91EA-2CB8-4864-A758-657B473C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2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6FA28-AC0F-423C-9CAF-2F425C26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D789FD-C816-4359-A22D-1A6A05E2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0CA5-7E18-4A54-A6AF-6059549BF978}" type="datetime1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C1C9F-EFF2-460C-B754-C8BF6350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8D16D-8A89-4B2C-A9A7-92D13BA6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91EA-2CB8-4864-A758-657B473C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6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D6D4F-E541-4FF9-9486-E116D0EC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ED2A-E1B1-48F4-B823-1127F2F3DB76}" type="datetime1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CAAAF-0446-4236-A76F-B6C5F8E1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C35A7-457E-431C-9E7A-E787BCB7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91EA-2CB8-4864-A758-657B473C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9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1D2E-5DBB-4831-AC5A-BD5BF763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59D-827F-4118-9F0F-1BFBB825A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CA506-A024-4394-833B-5648D4C2D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AE697-B019-42E1-83E6-46A4B2553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E1F0-C40C-463E-85CD-C7C5CFDDD032}" type="datetime1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BDA5F-021B-4519-97C0-B918AEBB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DE45B-6137-478A-9D61-C4983CB1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91EA-2CB8-4864-A758-657B473C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1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8196C-6278-4CF1-ABCB-63CA389A5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638AB2-C8A3-4C69-9897-CC9ECADF3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BE2C2-C313-4322-86C5-7A79F1E22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7493E-B950-484B-83F6-22E9E7A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F909-459E-4A86-B847-9FE67F6E4A52}" type="datetime1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492F4-282E-4B85-B2C8-D037E328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E5BF3-2754-465A-8A84-E69FA327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91EA-2CB8-4864-A758-657B473C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13A7-9A9B-48A1-B6E5-76C531E7C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DB601-53EA-4C29-A2D7-F183E141E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53C4B-7039-4BEE-BAAF-5BB5B8D87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8C4AC-AA47-4E42-AFB5-876CC29D197E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50C0A-E53B-4EDD-93AB-A16AB3B61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A8120-69CD-485A-B079-2B674B602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991EA-2CB8-4864-A758-657B473C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2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fif"/><Relationship Id="rId5" Type="http://schemas.openxmlformats.org/officeDocument/2006/relationships/image" Target="../media/image4.png"/><Relationship Id="rId4" Type="http://schemas.openxmlformats.org/officeDocument/2006/relationships/image" Target="../media/image3.jf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B4EB7-1667-480D-BB46-52E9DF008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811" y="2112756"/>
            <a:ext cx="3751662" cy="10693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endParaRPr lang="en-US" sz="5400" b="1" kern="1200" spc="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8376" y="458922"/>
            <a:ext cx="2138070" cy="1877811"/>
          </a:xfrm>
          <a:prstGeom prst="rect">
            <a:avLst/>
          </a:prstGeom>
          <a:solidFill>
            <a:srgbClr val="23538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8377" y="2469002"/>
            <a:ext cx="2146028" cy="1898903"/>
          </a:xfrm>
          <a:prstGeom prst="rect">
            <a:avLst/>
          </a:prstGeom>
          <a:solidFill>
            <a:srgbClr val="F7682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44A060DC-9CCB-4A9E-A7C0-793027DD7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20" y="4713216"/>
            <a:ext cx="6675119" cy="148521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57DA6-CCB6-423F-86A3-1551FD868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1639" y="900442"/>
            <a:ext cx="3971440" cy="504841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l"/>
            <a:r>
              <a:rPr lang="en-US" dirty="0"/>
              <a:t>	     		        </a:t>
            </a:r>
            <a:r>
              <a:rPr lang="en-US" b="1" dirty="0"/>
              <a:t>PRESENTED BY : 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    </a:t>
            </a:r>
            <a:r>
              <a:rPr lang="en-US" b="1" dirty="0" err="1" smtClean="0"/>
              <a:t>Anup</a:t>
            </a:r>
            <a:r>
              <a:rPr lang="en-US" b="1" dirty="0" smtClean="0"/>
              <a:t> </a:t>
            </a:r>
            <a:r>
              <a:rPr lang="en-US" b="1" dirty="0" err="1" smtClean="0"/>
              <a:t>Karki</a:t>
            </a:r>
            <a:r>
              <a:rPr lang="en-US" b="1" dirty="0" smtClean="0"/>
              <a:t>     [363412]   </a:t>
            </a:r>
            <a:endParaRPr lang="en-US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 smtClean="0"/>
              <a:t>    </a:t>
            </a:r>
            <a:r>
              <a:rPr lang="en-US" sz="1900" b="1" dirty="0" err="1" smtClean="0"/>
              <a:t>Jit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Bdr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RanaMagar</a:t>
            </a:r>
            <a:r>
              <a:rPr lang="en-US" sz="1900" b="1" dirty="0" smtClean="0"/>
              <a:t> [363415]</a:t>
            </a:r>
            <a:endParaRPr lang="en-US" sz="1900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 smtClean="0"/>
              <a:t>    Pratik Shrestha[363418]</a:t>
            </a:r>
            <a:endParaRPr lang="en-US" b="1" dirty="0" smtClean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 smtClean="0"/>
              <a:t>    </a:t>
            </a:r>
            <a:r>
              <a:rPr lang="en-US" b="1" dirty="0" err="1" smtClean="0"/>
              <a:t>Seazone</a:t>
            </a:r>
            <a:r>
              <a:rPr lang="en-US" b="1" dirty="0" smtClean="0"/>
              <a:t> Joshi   [363420]                                    </a:t>
            </a:r>
            <a:endParaRPr lang="en-US" b="1" dirty="0"/>
          </a:p>
          <a:p>
            <a:pPr algn="l"/>
            <a:r>
              <a:rPr lang="en-US" b="1" dirty="0"/>
              <a:t>   </a:t>
            </a:r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r>
              <a:rPr lang="en-US" b="1" dirty="0" smtClean="0"/>
              <a:t>Date:9/7/2021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9F2DEB-620F-4ACE-8902-16CFC9B44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752" y="601132"/>
            <a:ext cx="2023230" cy="1600201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370E6D1-BE4C-4AEC-A194-5BAA16CE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91EA-2CB8-4864-A758-657B473C9079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941513-6630-475B-8A6B-0E55C322B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694" y="2616200"/>
            <a:ext cx="1996762" cy="16763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594" y="1828800"/>
            <a:ext cx="4460809" cy="1389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87" y="597012"/>
            <a:ext cx="4404483" cy="28997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935" y="3541919"/>
            <a:ext cx="4313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COLLEGE APP</a:t>
            </a:r>
            <a:endParaRPr lang="en-US" sz="4000" dirty="0">
              <a:solidFill>
                <a:schemeClr val="bg1">
                  <a:lumMod val="8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36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B6A02-BDCB-4CB9-AFB8-8E2A370C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 DIAGRAM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0CD9EB-DACA-44E6-84CC-6BC2D0A2F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544" y="-2726870"/>
            <a:ext cx="6938845" cy="86787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1A7EFE-195C-4285-9C02-EFD5EFD95E39}"/>
              </a:ext>
            </a:extLst>
          </p:cNvPr>
          <p:cNvSpPr/>
          <p:nvPr/>
        </p:nvSpPr>
        <p:spPr>
          <a:xfrm>
            <a:off x="6918479" y="6152008"/>
            <a:ext cx="3952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Entity Relationship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EA7BA-5525-4EAC-935D-17BB9918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91EA-2CB8-4864-A758-657B473C90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B6A02-BDCB-4CB9-AFB8-8E2A370C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FFFFFF"/>
                </a:solidFill>
              </a:rPr>
              <a:t>DFD</a:t>
            </a:r>
            <a:br>
              <a:rPr lang="en-US" sz="4000" b="1" dirty="0" smtClean="0">
                <a:solidFill>
                  <a:srgbClr val="FFFFFF"/>
                </a:solidFill>
              </a:rPr>
            </a:br>
            <a:r>
              <a:rPr lang="en-US" sz="4000" b="1" dirty="0" smtClean="0">
                <a:solidFill>
                  <a:srgbClr val="FFFFFF"/>
                </a:solidFill>
              </a:rPr>
              <a:t>LEVEL 0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0CD9EB-DACA-44E6-84CC-6BC2D0A2F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09" y="914400"/>
            <a:ext cx="7065818" cy="49377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1A7EFE-195C-4285-9C02-EFD5EFD95E39}"/>
              </a:ext>
            </a:extLst>
          </p:cNvPr>
          <p:cNvSpPr/>
          <p:nvPr/>
        </p:nvSpPr>
        <p:spPr>
          <a:xfrm>
            <a:off x="6918479" y="6152008"/>
            <a:ext cx="3952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Entity Relationship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EA7BA-5525-4EAC-935D-17BB9918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91EA-2CB8-4864-A758-657B473C90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1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B6A02-BDCB-4CB9-AFB8-8E2A370C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FFFFFF"/>
                </a:solidFill>
              </a:rPr>
              <a:t>DFD </a:t>
            </a:r>
            <a:br>
              <a:rPr lang="en-US" sz="4000" b="1" dirty="0" smtClean="0">
                <a:solidFill>
                  <a:srgbClr val="FFFFFF"/>
                </a:solidFill>
              </a:rPr>
            </a:br>
            <a:r>
              <a:rPr lang="en-US" sz="4000" b="1" dirty="0" smtClean="0">
                <a:solidFill>
                  <a:srgbClr val="FFFFFF"/>
                </a:solidFill>
              </a:rPr>
              <a:t>LEVEL 1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0CD9EB-DACA-44E6-84CC-6BC2D0A2F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958" y="498765"/>
            <a:ext cx="6964118" cy="56532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1A7EFE-195C-4285-9C02-EFD5EFD95E39}"/>
              </a:ext>
            </a:extLst>
          </p:cNvPr>
          <p:cNvSpPr/>
          <p:nvPr/>
        </p:nvSpPr>
        <p:spPr>
          <a:xfrm>
            <a:off x="6918479" y="6152008"/>
            <a:ext cx="3952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Entity Relationship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EA7BA-5525-4EAC-935D-17BB9918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91EA-2CB8-4864-A758-657B473C90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6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76C98-6701-4A87-9DEB-41DE1A01E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GANTT CHART</a:t>
            </a: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601A3E-3626-43C0-8F1B-1803CECE7548}"/>
              </a:ext>
            </a:extLst>
          </p:cNvPr>
          <p:cNvSpPr/>
          <p:nvPr/>
        </p:nvSpPr>
        <p:spPr>
          <a:xfrm>
            <a:off x="7061363" y="5645226"/>
            <a:ext cx="2407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Gantt Chart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D25C8-0E63-4E81-ADE1-D828F947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91EA-2CB8-4864-A758-657B473C9079}" type="slidenum">
              <a:rPr lang="en-US" smtClean="0"/>
              <a:t>13</a:t>
            </a:fld>
            <a:endParaRPr lang="en-US"/>
          </a:p>
        </p:txBody>
      </p:sp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164790FE-581F-46C7-AA81-C3825E755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90"/>
          <a:stretch/>
        </p:blipFill>
        <p:spPr>
          <a:xfrm>
            <a:off x="1881159" y="335655"/>
            <a:ext cx="6026768" cy="4562720"/>
          </a:xfrm>
        </p:spPr>
      </p:pic>
    </p:spTree>
    <p:extLst>
      <p:ext uri="{BB962C8B-B14F-4D97-AF65-F5344CB8AC3E}">
        <p14:creationId xmlns:p14="http://schemas.microsoft.com/office/powerpoint/2010/main" val="380351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4B1AC-89A1-4CE6-946A-E61E46CE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SYSTEM REQUIREMENTS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58223B-AA58-48A1-8BE3-E81BD7EBA4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099616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B36B9-726B-44F3-8FE2-6A52C484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91EA-2CB8-4864-A758-657B473C90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72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9D255-BDF2-43B7-88FC-BE0A92669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CONCLUSION</a:t>
            </a:r>
            <a:endParaRPr 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EF401-4B59-47D2-B923-0669CEFFA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443942"/>
            <a:ext cx="9013052" cy="352782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</a:t>
            </a:r>
            <a:r>
              <a:rPr lang="en-US" dirty="0"/>
              <a:t>believe that we have achieved a system that will help streamline college administration</a:t>
            </a:r>
            <a:r>
              <a:rPr lang="en-US" dirty="0" smtClean="0"/>
              <a:t>.</a:t>
            </a:r>
          </a:p>
          <a:p>
            <a:r>
              <a:rPr lang="en-US" dirty="0"/>
              <a:t>We are positive that our system will help colleges that are still running on traditional methodology by integration our system into their administration to make it more efficient </a:t>
            </a:r>
            <a:r>
              <a:rPr lang="en-US" dirty="0" smtClean="0"/>
              <a:t>.</a:t>
            </a:r>
          </a:p>
          <a:p>
            <a:r>
              <a:rPr lang="en-US" dirty="0"/>
              <a:t>we have faith that it will provide trivial contribution in paving a digital path for college towards mainstream. </a:t>
            </a:r>
            <a:endParaRPr lang="en-US" dirty="0" smtClean="0"/>
          </a:p>
          <a:p>
            <a:r>
              <a:rPr lang="en-US" dirty="0"/>
              <a:t>We want to summarize this </a:t>
            </a:r>
            <a:r>
              <a:rPr lang="en-US" dirty="0" smtClean="0"/>
              <a:t>presentation by </a:t>
            </a:r>
            <a:r>
              <a:rPr lang="en-US" dirty="0"/>
              <a:t>saying that it was great pleasure working on this project , developing our skill </a:t>
            </a:r>
            <a:r>
              <a:rPr lang="en-US" dirty="0" smtClean="0"/>
              <a:t>set and collaborating </a:t>
            </a:r>
            <a:r>
              <a:rPr lang="en-US" dirty="0"/>
              <a:t>with our team mates.</a:t>
            </a:r>
          </a:p>
          <a:p>
            <a:endParaRPr lang="en-US" dirty="0" smtClean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7875E-BB30-4628-B80C-D7A30452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91EA-2CB8-4864-A758-657B473C90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9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36364-04DB-4123-8205-B3D11BE3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SCREENSHOTS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B84E8-9533-4C87-B9B5-4A519641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91EA-2CB8-4864-A758-657B473C9079}" type="slidenum">
              <a:rPr lang="en-US" smtClean="0"/>
              <a:t>16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5385CE1-BF37-467F-99A4-96F4A2F88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413" y="1935608"/>
            <a:ext cx="8499174" cy="4131370"/>
          </a:xfrm>
        </p:spPr>
      </p:pic>
    </p:spTree>
    <p:extLst>
      <p:ext uri="{BB962C8B-B14F-4D97-AF65-F5344CB8AC3E}">
        <p14:creationId xmlns:p14="http://schemas.microsoft.com/office/powerpoint/2010/main" val="2169906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36364-04DB-4123-8205-B3D11BE3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SCREENSHOTS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B84E8-9533-4C87-B9B5-4A519641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91EA-2CB8-4864-A758-657B473C9079}" type="slidenum">
              <a:rPr lang="en-US" smtClean="0"/>
              <a:t>17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5385CE1-BF37-467F-99A4-96F4A2F88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413" y="1995336"/>
            <a:ext cx="8499174" cy="4011914"/>
          </a:xfrm>
        </p:spPr>
      </p:pic>
    </p:spTree>
    <p:extLst>
      <p:ext uri="{BB962C8B-B14F-4D97-AF65-F5344CB8AC3E}">
        <p14:creationId xmlns:p14="http://schemas.microsoft.com/office/powerpoint/2010/main" val="2702826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36364-04DB-4123-8205-B3D11BE3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SCREENSHOTS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B84E8-9533-4C87-B9B5-4A519641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91EA-2CB8-4864-A758-657B473C9079}" type="slidenum">
              <a:rPr lang="en-US" smtClean="0"/>
              <a:t>18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5385CE1-BF37-467F-99A4-96F4A2F88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413" y="1980533"/>
            <a:ext cx="8499174" cy="4041521"/>
          </a:xfrm>
        </p:spPr>
      </p:pic>
    </p:spTree>
    <p:extLst>
      <p:ext uri="{BB962C8B-B14F-4D97-AF65-F5344CB8AC3E}">
        <p14:creationId xmlns:p14="http://schemas.microsoft.com/office/powerpoint/2010/main" val="2793029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36364-04DB-4123-8205-B3D11BE3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SCREENSHOTS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B84E8-9533-4C87-B9B5-4A519641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91EA-2CB8-4864-A758-657B473C9079}" type="slidenum">
              <a:rPr lang="en-US" smtClean="0"/>
              <a:t>19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5385CE1-BF37-467F-99A4-96F4A2F88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413" y="1931062"/>
            <a:ext cx="8499174" cy="4140463"/>
          </a:xfrm>
        </p:spPr>
      </p:pic>
    </p:spTree>
    <p:extLst>
      <p:ext uri="{BB962C8B-B14F-4D97-AF65-F5344CB8AC3E}">
        <p14:creationId xmlns:p14="http://schemas.microsoft.com/office/powerpoint/2010/main" val="1531775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14B87-AA10-44BC-AF8F-BF089F96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b="1"/>
              <a:t>OVERVIEW</a:t>
            </a:r>
            <a:endParaRPr lang="en-US" dirty="0"/>
          </a:p>
        </p:txBody>
      </p:sp>
      <p:pic>
        <p:nvPicPr>
          <p:cNvPr id="7" name="Graphic 6" descr="Checklist">
            <a:extLst>
              <a:ext uri="{FF2B5EF4-FFF2-40B4-BE49-F238E27FC236}">
                <a16:creationId xmlns:a16="http://schemas.microsoft.com/office/drawing/2014/main" id="{F73A8BC0-C682-4C80-8C98-9908884FB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0060" y="1715781"/>
            <a:ext cx="3425957" cy="34259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24C52-C4EF-41A0-821F-6A50C9F4F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INTRODUCTION</a:t>
            </a:r>
          </a:p>
          <a:p>
            <a:r>
              <a:rPr lang="en-US" sz="1700" dirty="0"/>
              <a:t>PROBLEM STATEMENT</a:t>
            </a:r>
          </a:p>
          <a:p>
            <a:r>
              <a:rPr lang="en-US" sz="1700" dirty="0"/>
              <a:t>OBJECTIVES</a:t>
            </a:r>
          </a:p>
          <a:p>
            <a:r>
              <a:rPr lang="en-US" sz="1700" dirty="0" smtClean="0"/>
              <a:t>FEATURES</a:t>
            </a:r>
          </a:p>
          <a:p>
            <a:r>
              <a:rPr lang="en-US" sz="1700" dirty="0" smtClean="0"/>
              <a:t>APPLICATION</a:t>
            </a:r>
            <a:endParaRPr lang="en-US" sz="1700" dirty="0"/>
          </a:p>
          <a:p>
            <a:r>
              <a:rPr lang="en-US" sz="1700" dirty="0"/>
              <a:t>FLOW CHART</a:t>
            </a:r>
          </a:p>
          <a:p>
            <a:r>
              <a:rPr lang="en-US" sz="1700" dirty="0" smtClean="0"/>
              <a:t>ER DIAGRAM</a:t>
            </a:r>
          </a:p>
          <a:p>
            <a:r>
              <a:rPr lang="en-US" sz="1700" dirty="0" smtClean="0"/>
              <a:t>DFD</a:t>
            </a:r>
            <a:endParaRPr lang="en-US" sz="1700" dirty="0"/>
          </a:p>
          <a:p>
            <a:r>
              <a:rPr lang="en-US" sz="1700" dirty="0"/>
              <a:t>GANTT CHART</a:t>
            </a:r>
          </a:p>
          <a:p>
            <a:r>
              <a:rPr lang="en-US" sz="1700" dirty="0"/>
              <a:t>SYSTEM REQUIREMENTS</a:t>
            </a:r>
          </a:p>
          <a:p>
            <a:r>
              <a:rPr lang="en-US" sz="1700" dirty="0"/>
              <a:t>CONCLUSION</a:t>
            </a:r>
          </a:p>
          <a:p>
            <a:r>
              <a:rPr lang="en-US" sz="1700" dirty="0"/>
              <a:t>SCREEN SHOTS</a:t>
            </a:r>
          </a:p>
          <a:p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DE641-EBA3-4793-A254-0A9B81D4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91EA-2CB8-4864-A758-657B473C90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78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BE8054-96E7-4A43-BB5F-A57EFB32EB67}"/>
              </a:ext>
            </a:extLst>
          </p:cNvPr>
          <p:cNvSpPr txBox="1"/>
          <p:nvPr/>
        </p:nvSpPr>
        <p:spPr>
          <a:xfrm>
            <a:off x="1524000" y="1122362"/>
            <a:ext cx="9144000" cy="2840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YOU!!!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75A800-A5A1-4961-B862-7B05F777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91EA-2CB8-4864-A758-657B473C90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47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5640E-7405-4314-AE13-1E8F31C5A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b="1"/>
              <a:t>INTRODUCTION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FD1C77-E95C-4F3E-A65C-C0C2DA157A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4436429"/>
              </p:ext>
            </p:extLst>
          </p:nvPr>
        </p:nvGraphicFramePr>
        <p:xfrm>
          <a:off x="838200" y="1277655"/>
          <a:ext cx="10515600" cy="4899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CAAA9-AA0D-4818-9DFB-6EFC32007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91EA-2CB8-4864-A758-657B473C90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08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9F985-97D6-4847-A383-6CC75152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b="1" dirty="0"/>
              <a:t>PROBLEM STATEMENT</a:t>
            </a:r>
            <a:endParaRPr lang="en-US" dirty="0"/>
          </a:p>
        </p:txBody>
      </p:sp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CF1D14F5-75B0-4D39-85DF-CBD8C0139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0060" y="1715781"/>
            <a:ext cx="3425957" cy="34259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DDB3A-F470-413B-8726-53FC96D01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 </a:t>
            </a:r>
            <a:r>
              <a:rPr lang="en-US" sz="1800" dirty="0"/>
              <a:t>Traditional college management process is inefficient as all the records are stored in </a:t>
            </a:r>
            <a:r>
              <a:rPr lang="en-US" sz="1800" dirty="0" smtClean="0"/>
              <a:t>paper.</a:t>
            </a:r>
          </a:p>
          <a:p>
            <a:r>
              <a:rPr lang="en-US" sz="1800" dirty="0"/>
              <a:t>Not only the records takes allot of physical space but also they are highly prone to environmental damages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Retrieving particular record can take allot of time since we have to physically dig up the files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Student have to physically visit the account section to get information about their fee status. To get any notice and news student have to pay a visit to notice boards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The COLLEGE-APP eliminate </a:t>
            </a:r>
            <a:r>
              <a:rPr lang="en-US" sz="1800" dirty="0" smtClean="0"/>
              <a:t>the </a:t>
            </a:r>
            <a:r>
              <a:rPr lang="en-US" sz="1800" dirty="0" err="1" smtClean="0"/>
              <a:t>drawbackog</a:t>
            </a:r>
            <a:r>
              <a:rPr lang="en-US" sz="1800" dirty="0" smtClean="0"/>
              <a:t>  </a:t>
            </a:r>
            <a:r>
              <a:rPr lang="en-US" sz="1800" dirty="0"/>
              <a:t>tradition college management system and streamlines the process.</a:t>
            </a:r>
          </a:p>
          <a:p>
            <a:endParaRPr lang="en-US" sz="18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4122F-F0CA-4660-B8D1-83BEF572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91EA-2CB8-4864-A758-657B473C90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5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2E39F3-B424-403F-8100-56D5BDB10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OBJECTIVES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11B69F-04D3-497E-890D-CBF26E122A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7130"/>
              </p:ext>
            </p:extLst>
          </p:nvPr>
        </p:nvGraphicFramePr>
        <p:xfrm>
          <a:off x="5010150" y="685800"/>
          <a:ext cx="6343650" cy="436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DCD24-052F-4CF8-9B00-E4042D0B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91EA-2CB8-4864-A758-657B473C90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3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8E860-0C11-40F8-917C-27A66775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FEATURES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B8E559-F9D6-45B7-82F5-73F3C22379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240782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DDC69-EBED-4982-BF24-8B9FA053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91EA-2CB8-4864-A758-657B473C90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89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2E39F3-B424-403F-8100-56D5BDB10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solidFill>
                  <a:srgbClr val="FFFFFF"/>
                </a:solidFill>
              </a:rPr>
              <a:t>APPLICATION</a:t>
            </a:r>
            <a:endParaRPr lang="en-US" sz="38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11B69F-04D3-497E-890D-CBF26E122A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2351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DCD24-052F-4CF8-9B00-E4042D0B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91EA-2CB8-4864-A758-657B473C90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6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B6A02-BDCB-4CB9-AFB8-8E2A370C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 CHART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3342890-805E-48FC-8E52-A61C473238A0}"/>
              </a:ext>
            </a:extLst>
          </p:cNvPr>
          <p:cNvSpPr/>
          <p:nvPr/>
        </p:nvSpPr>
        <p:spPr>
          <a:xfrm>
            <a:off x="6996693" y="6352143"/>
            <a:ext cx="2356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1.1: Flow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A4129-44F0-4C09-95B8-9D5E3078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91EA-2CB8-4864-A758-657B473C9079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324" y="516812"/>
            <a:ext cx="6176493" cy="548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B6A02-BDCB-4CB9-AFB8-8E2A370C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 DIAGRAM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0CD9EB-DACA-44E6-84CC-6BC2D0A2F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0" y="204798"/>
            <a:ext cx="6783185" cy="67363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1A7EFE-195C-4285-9C02-EFD5EFD95E39}"/>
              </a:ext>
            </a:extLst>
          </p:cNvPr>
          <p:cNvSpPr/>
          <p:nvPr/>
        </p:nvSpPr>
        <p:spPr>
          <a:xfrm>
            <a:off x="6918479" y="6152008"/>
            <a:ext cx="3952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Entity Relationship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EA7BA-5525-4EAC-935D-17BB9918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91EA-2CB8-4864-A758-657B473C90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3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471</Words>
  <Application>Microsoft Office PowerPoint</Application>
  <PresentationFormat>Widescreen</PresentationFormat>
  <Paragraphs>113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Aharoni</vt:lpstr>
      <vt:lpstr>Arial</vt:lpstr>
      <vt:lpstr>Arial Rounded MT Bold</vt:lpstr>
      <vt:lpstr>Calibri</vt:lpstr>
      <vt:lpstr>Calibri Light</vt:lpstr>
      <vt:lpstr>Times New Roman</vt:lpstr>
      <vt:lpstr>Office Theme</vt:lpstr>
      <vt:lpstr>PowerPoint Presentation</vt:lpstr>
      <vt:lpstr>OVERVIEW</vt:lpstr>
      <vt:lpstr>INTRODUCTION</vt:lpstr>
      <vt:lpstr>PROBLEM STATEMENT</vt:lpstr>
      <vt:lpstr>OBJECTIVES</vt:lpstr>
      <vt:lpstr>FEATURES</vt:lpstr>
      <vt:lpstr>APPLICATION</vt:lpstr>
      <vt:lpstr>FLOW CHART</vt:lpstr>
      <vt:lpstr>ER DIAGRAM</vt:lpstr>
      <vt:lpstr>ER DIAGRAM</vt:lpstr>
      <vt:lpstr>DFD LEVEL 0</vt:lpstr>
      <vt:lpstr>DFD  LEVEL 1</vt:lpstr>
      <vt:lpstr>GANTT CHART </vt:lpstr>
      <vt:lpstr>SYSTEM REQUIREMENTS</vt:lpstr>
      <vt:lpstr>CONCLUSION</vt:lpstr>
      <vt:lpstr>SCREENSHOTS</vt:lpstr>
      <vt:lpstr>SCREENSHOTS</vt:lpstr>
      <vt:lpstr>SCREENSHOTS</vt:lpstr>
      <vt:lpstr>SCREENSHOTS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EDMS</dc:title>
  <dc:creator>jkk</dc:creator>
  <cp:lastModifiedBy>Acer</cp:lastModifiedBy>
  <cp:revision>46</cp:revision>
  <dcterms:created xsi:type="dcterms:W3CDTF">2019-02-05T15:09:34Z</dcterms:created>
  <dcterms:modified xsi:type="dcterms:W3CDTF">2021-09-07T01:35:58Z</dcterms:modified>
</cp:coreProperties>
</file>