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2E12EA-CE46-4775-8925-33B4B3F27F57}" type="slidenum">
              <a:rPr lang="en-IE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3249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pPr lvl="1"/>
            <a:r>
              <a:rPr lang="en-IE" dirty="0" smtClean="0"/>
              <a:t>Has properties that are exposed in Unity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Boid, obstacle, MainCamera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to keek in formation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Planes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Can be described using a point on the plane and a normal vector, a vector perpendicular to the plane</a:t>
            </a:r>
          </a:p>
          <a:p>
            <a:pPr eaLnBrk="1" hangingPunct="1"/>
            <a:endParaRPr lang="en-IE" smtClean="0"/>
          </a:p>
          <a:p>
            <a:pPr lvl="1" eaLnBrk="1" hangingPunct="1"/>
            <a:endParaRPr lang="en-IE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5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038600" cy="4114800"/>
          </a:xfrm>
        </p:spPr>
        <p:txBody>
          <a:bodyPr/>
          <a:lstStyle/>
          <a:p>
            <a:pPr eaLnBrk="1" hangingPunct="1"/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</a:t>
            </a:r>
            <a:r>
              <a:rPr lang="en-IE" sz="2800" dirty="0" smtClean="0"/>
              <a:t>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signed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</a:t>
            </a:r>
            <a:r>
              <a:rPr lang="en-IE" sz="2800" dirty="0" smtClean="0"/>
              <a:t/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1190</Words>
  <Application>Microsoft Office PowerPoint</Application>
  <PresentationFormat>On-screen Show (4:3)</PresentationFormat>
  <Paragraphs>244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Office Theme</vt:lpstr>
      <vt:lpstr>Game AI (Game Engines 2)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Planes</vt:lpstr>
      <vt:lpstr>Equation of a plane</vt:lpstr>
      <vt:lpstr>Equation of a plane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62</cp:revision>
  <dcterms:created xsi:type="dcterms:W3CDTF">2013-06-11T15:29:07Z</dcterms:created>
  <dcterms:modified xsi:type="dcterms:W3CDTF">2014-02-12T22:06:01Z</dcterms:modified>
</cp:coreProperties>
</file>