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F6ADF-76BE-4E67-B3A7-E4E519D3E160}" type="datetimeFigureOut">
              <a:rPr lang="en-IE" smtClean="0"/>
              <a:t>11/02/2014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028E9-9339-45F1-B423-835F58D37BA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0287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11/02/2014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037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11/02/2014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782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11/02/2014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953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11/02/2014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869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11/02/2014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970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11/02/2014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548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11/02/2014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447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11/02/2014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426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11/02/2014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671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11/02/2014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5975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11/02/2014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928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70D29-463A-43D6-BBEF-693D30580A1C}" type="datetimeFigureOut">
              <a:rPr lang="en-IE" smtClean="0"/>
              <a:t>11/02/2014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  <p:pic>
        <p:nvPicPr>
          <p:cNvPr id="7" name="Picture 2" descr="C:\Users\Bryan\Desktop\MMUG\CS.DIT2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719526"/>
            <a:ext cx="1800200" cy="123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dit.ie/media/logo/DIT_logocol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951008"/>
            <a:ext cx="792088" cy="79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56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Game AI</a:t>
            </a:r>
            <a:br>
              <a:rPr lang="en-IE" dirty="0" smtClean="0"/>
            </a:br>
            <a:r>
              <a:rPr lang="en-IE" dirty="0" smtClean="0"/>
              <a:t>(Game Engines 2)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Dr Bryan Duggan</a:t>
            </a:r>
          </a:p>
          <a:p>
            <a:r>
              <a:rPr lang="en-IE" dirty="0" smtClean="0"/>
              <a:t>Dublin Institute of Technology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0222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we will learn today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Unity basics</a:t>
            </a:r>
          </a:p>
          <a:p>
            <a:r>
              <a:rPr lang="en-IE" dirty="0" smtClean="0"/>
              <a:t>The framework code for the examples on this course</a:t>
            </a:r>
          </a:p>
          <a:p>
            <a:r>
              <a:rPr lang="en-IE" smtClean="0"/>
              <a:t>Implementing steering behaviours in Unity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3532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30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Game AI (Game Engines 2)</vt:lpstr>
      <vt:lpstr>What we will learn today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Steering Behaviours for Autonomous Agents</dc:title>
  <dc:creator>Bryan Duggan</dc:creator>
  <cp:lastModifiedBy>Bryan</cp:lastModifiedBy>
  <cp:revision>37</cp:revision>
  <dcterms:created xsi:type="dcterms:W3CDTF">2013-06-11T15:29:07Z</dcterms:created>
  <dcterms:modified xsi:type="dcterms:W3CDTF">2014-02-11T13:12:39Z</dcterms:modified>
</cp:coreProperties>
</file>