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46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1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3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DDA8A7-9A3D-4645-9945-14874503E10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FC11-E7DB-49AB-B770-25BD6FE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ohnson6366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7C06-886F-4C62-840F-8EB6F78A9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 Hosting A Static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27B4B-FD8F-4445-A128-3FE3DA906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Johnson</a:t>
            </a:r>
          </a:p>
          <a:p>
            <a:r>
              <a:rPr lang="en-US" dirty="0">
                <a:hlinkClick r:id="rId2"/>
              </a:rPr>
              <a:t>jmjohnson63660@gmail.com</a:t>
            </a:r>
            <a:endParaRPr lang="en-US" dirty="0"/>
          </a:p>
          <a:p>
            <a:r>
              <a:rPr lang="en-US" dirty="0"/>
              <a:t>https://www.linkedin.com/in/jacob-m-johnson-198718167/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6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C949-F1CD-4CE9-9E0F-5207DF23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Read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6841C-B119-4B74-B8FB-5944A930B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65" y="-1"/>
            <a:ext cx="5162735" cy="4802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2269F-0BCD-4639-B065-A5B319B8CC3B}"/>
              </a:ext>
            </a:extLst>
          </p:cNvPr>
          <p:cNvSpPr txBox="1"/>
          <p:nvPr/>
        </p:nvSpPr>
        <p:spPr>
          <a:xfrm>
            <a:off x="639192" y="2139518"/>
            <a:ext cx="6205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get a screen like this and here we can set 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the drop down arrow and select Grant Public Read Access To This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could click next and continue going through options, but this is all we need so we will click upload</a:t>
            </a:r>
          </a:p>
        </p:txBody>
      </p:sp>
    </p:spTree>
    <p:extLst>
      <p:ext uri="{BB962C8B-B14F-4D97-AF65-F5344CB8AC3E}">
        <p14:creationId xmlns:p14="http://schemas.microsoft.com/office/powerpoint/2010/main" val="410600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93C9-1B32-4334-B951-B52CD31E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C2226-946B-44C9-8D80-00D02FC3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0" y="0"/>
            <a:ext cx="10771573" cy="34659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C3FA2-7A0A-4253-A0C7-605077B5FB9F}"/>
              </a:ext>
            </a:extLst>
          </p:cNvPr>
          <p:cNvSpPr txBox="1"/>
          <p:nvPr/>
        </p:nvSpPr>
        <p:spPr>
          <a:xfrm>
            <a:off x="870012" y="3844031"/>
            <a:ext cx="1080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object will now be uploaded to in your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we need to enable static website 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on properties to find the option</a:t>
            </a:r>
          </a:p>
        </p:txBody>
      </p:sp>
    </p:spTree>
    <p:extLst>
      <p:ext uri="{BB962C8B-B14F-4D97-AF65-F5344CB8AC3E}">
        <p14:creationId xmlns:p14="http://schemas.microsoft.com/office/powerpoint/2010/main" val="112324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5126-A464-42C1-870D-A49EDC19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C2284-36D8-438B-A571-6DA2C5959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0" y="0"/>
            <a:ext cx="6856520" cy="30959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B76E9-369E-4CC1-B655-340D9C01BD5B}"/>
              </a:ext>
            </a:extLst>
          </p:cNvPr>
          <p:cNvSpPr txBox="1"/>
          <p:nvPr/>
        </p:nvSpPr>
        <p:spPr>
          <a:xfrm>
            <a:off x="772357" y="3429000"/>
            <a:ext cx="6720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properties tab look like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Locate static website hosting and click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will expand your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Use This Bucket To Host A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D6747-58AE-448E-9F95-FA16EBDB8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3517318"/>
            <a:ext cx="5622524" cy="33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2A3C-8EDA-466A-AD84-672EAAD3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Static 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A8F6E-791A-430C-B512-CC2743331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71" y="-1"/>
            <a:ext cx="4308629" cy="4870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39CC9-4C0B-4123-A429-EAE43F840549}"/>
              </a:ext>
            </a:extLst>
          </p:cNvPr>
          <p:cNvSpPr txBox="1"/>
          <p:nvPr/>
        </p:nvSpPr>
        <p:spPr>
          <a:xfrm>
            <a:off x="656948" y="2290439"/>
            <a:ext cx="6986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you click that option it will expand more options for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need to designate the file you want the website to read from in the index document tab and click save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we are ready to view are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Simply click on the endpoint stated in the static website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6B2A06-CF79-49A8-94D3-7FB100A24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1" y="4870898"/>
            <a:ext cx="518204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6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297C-1D61-4775-8053-25DDD29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3050D-7EAA-41A2-83B5-6FB1C1B25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8" y="2458654"/>
            <a:ext cx="7453006" cy="1767993"/>
          </a:xfrm>
        </p:spPr>
      </p:pic>
    </p:spTree>
    <p:extLst>
      <p:ext uri="{BB962C8B-B14F-4D97-AF65-F5344CB8AC3E}">
        <p14:creationId xmlns:p14="http://schemas.microsoft.com/office/powerpoint/2010/main" val="120874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B355-A195-473F-AEC2-413EED69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Real World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E2829-75DB-42BF-AAA5-B0401E73D11C}"/>
              </a:ext>
            </a:extLst>
          </p:cNvPr>
          <p:cNvSpPr txBox="1"/>
          <p:nvPr/>
        </p:nvSpPr>
        <p:spPr>
          <a:xfrm>
            <a:off x="1491449" y="1346149"/>
            <a:ext cx="89220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finishing the Sys Ops Associate Certification earlier this month I went into the </a:t>
            </a:r>
            <a:r>
              <a:rPr lang="en-US" sz="2000" dirty="0" err="1"/>
              <a:t>ACloudGuru</a:t>
            </a:r>
            <a:r>
              <a:rPr lang="en-US" sz="2000" dirty="0"/>
              <a:t> forums in the </a:t>
            </a:r>
            <a:r>
              <a:rPr lang="en-US" sz="2000" dirty="0" err="1"/>
              <a:t>SysOps</a:t>
            </a:r>
            <a:r>
              <a:rPr lang="en-US" sz="2000" dirty="0"/>
              <a:t> course expressing things I got on my test that was not covered in the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People liked what I had to say and asked if I had any notes to share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7C9DB5-19B1-434C-A39F-5CFA9D125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89" y="3961939"/>
            <a:ext cx="6230219" cy="1295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855BE-C8B3-4545-AB19-842D9783B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89" y="2745158"/>
            <a:ext cx="6180356" cy="1135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1D3475-5D91-4F60-8739-21A60F3F5610}"/>
              </a:ext>
            </a:extLst>
          </p:cNvPr>
          <p:cNvSpPr txBox="1"/>
          <p:nvPr/>
        </p:nvSpPr>
        <p:spPr>
          <a:xfrm>
            <a:off x="1322773" y="5511851"/>
            <a:ext cx="909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Lets just say I got tired of emailing people my notes</a:t>
            </a:r>
          </a:p>
        </p:txBody>
      </p:sp>
    </p:spTree>
    <p:extLst>
      <p:ext uri="{BB962C8B-B14F-4D97-AF65-F5344CB8AC3E}">
        <p14:creationId xmlns:p14="http://schemas.microsoft.com/office/powerpoint/2010/main" val="16610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6B27E-F561-4AED-8BA0-EC84F4FC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14" y="1800374"/>
            <a:ext cx="6496288" cy="5057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D101D-8375-4E20-89A5-BE58C5E450F0}"/>
              </a:ext>
            </a:extLst>
          </p:cNvPr>
          <p:cNvSpPr txBox="1"/>
          <p:nvPr/>
        </p:nvSpPr>
        <p:spPr>
          <a:xfrm>
            <a:off x="843379" y="168676"/>
            <a:ext cx="1003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of these email requests happened within a few hours of posting my opinions and tips. I even got more people asking for my review after I put it in the bucket.</a:t>
            </a:r>
          </a:p>
        </p:txBody>
      </p:sp>
    </p:spTree>
    <p:extLst>
      <p:ext uri="{BB962C8B-B14F-4D97-AF65-F5344CB8AC3E}">
        <p14:creationId xmlns:p14="http://schemas.microsoft.com/office/powerpoint/2010/main" val="160590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2B894-E0AC-4F83-866E-6DFBB538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5861"/>
            <a:ext cx="12172937" cy="3582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ED6CA-E403-41B2-B41D-CD141F7994DD}"/>
              </a:ext>
            </a:extLst>
          </p:cNvPr>
          <p:cNvSpPr txBox="1"/>
          <p:nvPr/>
        </p:nvSpPr>
        <p:spPr>
          <a:xfrm>
            <a:off x="461639" y="248575"/>
            <a:ext cx="11452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am planning on taking the security specialty certification in the beginning of October and a plan to do another forum post about my experience. This time I am going to be a little more prepared as I already configured my bucket. I just need </a:t>
            </a:r>
            <a:r>
              <a:rPr lang="en-US" sz="2000"/>
              <a:t>to finish my notes!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4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4A9C-97A2-4C12-AB2C-BF01D16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1C5C-4C3B-4534-956F-DE677D57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demonstrate how to create an S3 bucket and put objects into your bucket</a:t>
            </a:r>
          </a:p>
          <a:p>
            <a:r>
              <a:rPr lang="en-US" dirty="0"/>
              <a:t>Make objects publicly readable from everywhere over the internet</a:t>
            </a:r>
          </a:p>
          <a:p>
            <a:r>
              <a:rPr lang="en-US" dirty="0"/>
              <a:t>Configure a static website on your bucket</a:t>
            </a:r>
          </a:p>
          <a:p>
            <a:r>
              <a:rPr lang="en-US" dirty="0"/>
              <a:t>Access your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704E-2E27-42D6-BE37-F8C195DD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1BA2-EBF5-40C2-A093-7000C12A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stands for simple storage service</a:t>
            </a:r>
          </a:p>
          <a:p>
            <a:r>
              <a:rPr lang="en-US" dirty="0"/>
              <a:t>S3 is for object storage on the web in AWS</a:t>
            </a:r>
          </a:p>
          <a:p>
            <a:r>
              <a:rPr lang="en-US" dirty="0"/>
              <a:t>Object storage is flat static files meaning no matter who views them they will never change</a:t>
            </a:r>
          </a:p>
          <a:p>
            <a:r>
              <a:rPr lang="en-US" dirty="0"/>
              <a:t>S3 is broken up into buckets and objects</a:t>
            </a:r>
          </a:p>
          <a:p>
            <a:r>
              <a:rPr lang="en-US" dirty="0"/>
              <a:t>Buckets are like a file folder for all your objects</a:t>
            </a:r>
          </a:p>
          <a:p>
            <a:r>
              <a:rPr lang="en-US" dirty="0"/>
              <a:t>Objects are the files inside of buckets</a:t>
            </a:r>
          </a:p>
          <a:p>
            <a:r>
              <a:rPr lang="en-US" dirty="0"/>
              <a:t>Objects can be stored inside of objects which are stored in a bucket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8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2568-6E2D-408B-BAB6-E17687A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S3 in the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805C5-ADF5-486C-B83B-2A017D8C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61" y="2662238"/>
            <a:ext cx="6912339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9A628-F99D-4851-8D70-AE3466C869AF}"/>
              </a:ext>
            </a:extLst>
          </p:cNvPr>
          <p:cNvSpPr txBox="1"/>
          <p:nvPr/>
        </p:nvSpPr>
        <p:spPr>
          <a:xfrm>
            <a:off x="221942" y="1296140"/>
            <a:ext cx="4927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click the services drop down arrow you can locate S3 under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on it to be directed to the S3 splash screen</a:t>
            </a:r>
          </a:p>
        </p:txBody>
      </p:sp>
    </p:spTree>
    <p:extLst>
      <p:ext uri="{BB962C8B-B14F-4D97-AF65-F5344CB8AC3E}">
        <p14:creationId xmlns:p14="http://schemas.microsoft.com/office/powerpoint/2010/main" val="313492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DEF2-FA78-42FB-B82E-C0FBE0F4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D6EE3-AB6D-4495-AD88-5C2E8D45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0"/>
            <a:ext cx="8947150" cy="3100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B130E-6F79-4010-AEFB-590ABDB968C0}"/>
              </a:ext>
            </a:extLst>
          </p:cNvPr>
          <p:cNvSpPr txBox="1"/>
          <p:nvPr/>
        </p:nvSpPr>
        <p:spPr>
          <a:xfrm>
            <a:off x="221942" y="1216241"/>
            <a:ext cx="29207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S3 is a global namespace which means that your buckets names need to be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A192F-2C5E-4B17-87FC-22E65A266789}"/>
              </a:ext>
            </a:extLst>
          </p:cNvPr>
          <p:cNvSpPr txBox="1"/>
          <p:nvPr/>
        </p:nvSpPr>
        <p:spPr>
          <a:xfrm>
            <a:off x="221942" y="3222594"/>
            <a:ext cx="2920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Even though S3 as a whole is global buckets are created in specific 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 notice the access, by default no one will have access to your bucket over the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8BF21-D220-4749-99FA-0EBD2C622EB8}"/>
              </a:ext>
            </a:extLst>
          </p:cNvPr>
          <p:cNvSpPr txBox="1"/>
          <p:nvPr/>
        </p:nvSpPr>
        <p:spPr>
          <a:xfrm>
            <a:off x="3488924" y="3320249"/>
            <a:ext cx="311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create a bucket </a:t>
            </a:r>
          </a:p>
        </p:txBody>
      </p:sp>
    </p:spTree>
    <p:extLst>
      <p:ext uri="{BB962C8B-B14F-4D97-AF65-F5344CB8AC3E}">
        <p14:creationId xmlns:p14="http://schemas.microsoft.com/office/powerpoint/2010/main" val="11761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62F7-0A27-487A-93B2-24387AB1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Bucket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B24D9-6A1D-4B76-AEA5-3BCFA30EE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148" y="-1"/>
            <a:ext cx="3675852" cy="3395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AE650-054C-4418-BECB-143402F68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4" y="3395349"/>
            <a:ext cx="7335915" cy="3469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57C2B-3FE5-4349-9B56-D576F8BE23B9}"/>
              </a:ext>
            </a:extLst>
          </p:cNvPr>
          <p:cNvSpPr txBox="1"/>
          <p:nvPr/>
        </p:nvSpPr>
        <p:spPr>
          <a:xfrm>
            <a:off x="5211192" y="221942"/>
            <a:ext cx="3071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bucket name has to be unique due to the global 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region dropdown box will select where your bucket will be deployed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7020B-C202-40BC-9835-9A5A90394F00}"/>
              </a:ext>
            </a:extLst>
          </p:cNvPr>
          <p:cNvSpPr txBox="1"/>
          <p:nvPr/>
        </p:nvSpPr>
        <p:spPr>
          <a:xfrm>
            <a:off x="412829" y="3395348"/>
            <a:ext cx="4274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could click next and see more options, but it is not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create to create the bucket</a:t>
            </a:r>
          </a:p>
        </p:txBody>
      </p:sp>
    </p:spTree>
    <p:extLst>
      <p:ext uri="{BB962C8B-B14F-4D97-AF65-F5344CB8AC3E}">
        <p14:creationId xmlns:p14="http://schemas.microsoft.com/office/powerpoint/2010/main" val="205080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80E5-7F5A-4038-8EA6-DD17D50E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8F551-C8E6-4F82-B800-F2511E505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92" y="0"/>
            <a:ext cx="8742408" cy="27165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BDC02-2B12-4088-8587-3D4D16D6260E}"/>
              </a:ext>
            </a:extLst>
          </p:cNvPr>
          <p:cNvSpPr txBox="1"/>
          <p:nvPr/>
        </p:nvSpPr>
        <p:spPr>
          <a:xfrm>
            <a:off x="2032986" y="3429000"/>
            <a:ext cx="71021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will now display the new bucket you created in your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that it is not public and notice how it is in a different region then my other buckets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Because it is global all of your buckets in your account will be displayed in the same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the name of the bucket to get ready to upload a file</a:t>
            </a:r>
          </a:p>
        </p:txBody>
      </p:sp>
    </p:spTree>
    <p:extLst>
      <p:ext uri="{BB962C8B-B14F-4D97-AF65-F5344CB8AC3E}">
        <p14:creationId xmlns:p14="http://schemas.microsoft.com/office/powerpoint/2010/main" val="388137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9907-528F-4C0F-BD85-2A23873D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E41CE-DB94-426F-832F-FA18D9552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-48845"/>
            <a:ext cx="6732232" cy="28624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7034A-2869-4867-AB68-5BAA2AC81978}"/>
              </a:ext>
            </a:extLst>
          </p:cNvPr>
          <p:cNvSpPr txBox="1"/>
          <p:nvPr/>
        </p:nvSpPr>
        <p:spPr>
          <a:xfrm>
            <a:off x="594804" y="2077375"/>
            <a:ext cx="4731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splash screen for each bucket will display like 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object uploaded in your bucket will be displayed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do not have any objects as this is a new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the upload button in the upper left hand corner</a:t>
            </a:r>
          </a:p>
        </p:txBody>
      </p:sp>
    </p:spTree>
    <p:extLst>
      <p:ext uri="{BB962C8B-B14F-4D97-AF65-F5344CB8AC3E}">
        <p14:creationId xmlns:p14="http://schemas.microsoft.com/office/powerpoint/2010/main" val="275748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DBC68-6DAA-4B1D-8685-48955B46D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"/>
            <a:ext cx="6705600" cy="31711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A0A9B-D0A2-4692-8344-5F6321BB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7" y="3001283"/>
            <a:ext cx="4139953" cy="3856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E8FBA-E016-49B4-92C7-C5147AB1032B}"/>
              </a:ext>
            </a:extLst>
          </p:cNvPr>
          <p:cNvSpPr txBox="1"/>
          <p:nvPr/>
        </p:nvSpPr>
        <p:spPr>
          <a:xfrm>
            <a:off x="310718" y="257452"/>
            <a:ext cx="4971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you click upload it pulls up a screen like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add file and locate the file you want to upload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you click the file you can either click upload or click next for more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going to click next because we want to change the object access control list to public read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skip this step then you will get an access denied error while trying to access the website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7511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767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S3 Hosting A Static Website</vt:lpstr>
      <vt:lpstr>What Am I Going To Do?</vt:lpstr>
      <vt:lpstr>What Is S3?</vt:lpstr>
      <vt:lpstr>Locating S3 in the console</vt:lpstr>
      <vt:lpstr>S3 Screen</vt:lpstr>
      <vt:lpstr>Making A Bucket</vt:lpstr>
      <vt:lpstr>PowerPoint Presentation</vt:lpstr>
      <vt:lpstr>Upload An Object</vt:lpstr>
      <vt:lpstr>PowerPoint Presentation</vt:lpstr>
      <vt:lpstr>Granting Read Access</vt:lpstr>
      <vt:lpstr>PowerPoint Presentation</vt:lpstr>
      <vt:lpstr>Static Website</vt:lpstr>
      <vt:lpstr>Configuring The Static  Website</vt:lpstr>
      <vt:lpstr>PowerPoint Presentation</vt:lpstr>
      <vt:lpstr>My Real World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Hosting A Static Website</dc:title>
  <dc:creator>Jake</dc:creator>
  <cp:lastModifiedBy>Jake</cp:lastModifiedBy>
  <cp:revision>10</cp:revision>
  <dcterms:created xsi:type="dcterms:W3CDTF">2018-09-19T02:54:35Z</dcterms:created>
  <dcterms:modified xsi:type="dcterms:W3CDTF">2018-09-22T20:06:17Z</dcterms:modified>
</cp:coreProperties>
</file>