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1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3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7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9B55-3A8C-4567-9CAC-45195456657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81D0-3BC8-4EB9-915A-B942A8DDB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728" y="5085184"/>
            <a:ext cx="6400800" cy="151216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</a:rPr>
              <a:t>262-277</a:t>
            </a:r>
          </a:p>
          <a:p>
            <a:pPr algn="l"/>
            <a:r>
              <a:rPr lang="zh-CN" altLang="en-US" sz="2800" dirty="0" smtClean="0">
                <a:solidFill>
                  <a:schemeClr val="tx1"/>
                </a:solidFill>
              </a:rPr>
              <a:t>到某邻居节点没有</a:t>
            </a:r>
            <a:r>
              <a:rPr lang="en-US" altLang="zh-CN" sz="2800" dirty="0" smtClean="0">
                <a:solidFill>
                  <a:schemeClr val="tx1"/>
                </a:solidFill>
              </a:rPr>
              <a:t>active</a:t>
            </a:r>
            <a:r>
              <a:rPr lang="zh-CN" altLang="en-US" sz="2800" dirty="0" smtClean="0">
                <a:solidFill>
                  <a:schemeClr val="tx1"/>
                </a:solidFill>
              </a:rPr>
              <a:t>链路时，创造到达邻居的新表项并设置链路</a:t>
            </a:r>
            <a:r>
              <a:rPr lang="en-US" altLang="zh-CN" sz="2800" dirty="0" smtClean="0">
                <a:solidFill>
                  <a:schemeClr val="tx1"/>
                </a:solidFill>
              </a:rPr>
              <a:t>lifetime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809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52"/>
            <a:ext cx="8229600" cy="151216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 smtClean="0">
                <a:latin typeface="+mn-lt"/>
                <a:ea typeface="+mn-ea"/>
              </a:rPr>
              <a:t>278-295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zh-CN" altLang="en-US" sz="2800" dirty="0" smtClean="0">
                <a:latin typeface="+mn-lt"/>
                <a:ea typeface="+mn-ea"/>
              </a:rPr>
              <a:t>提出另一种情况，即原本存在到该节点的</a:t>
            </a:r>
            <a:r>
              <a:rPr lang="en-US" altLang="zh-CN" sz="2800" dirty="0" smtClean="0">
                <a:latin typeface="+mn-lt"/>
                <a:ea typeface="+mn-ea"/>
              </a:rPr>
              <a:t>active</a:t>
            </a:r>
            <a:r>
              <a:rPr lang="zh-CN" altLang="en-US" sz="2800" dirty="0" smtClean="0">
                <a:latin typeface="+mn-lt"/>
                <a:ea typeface="+mn-ea"/>
              </a:rPr>
              <a:t>链路。此时根据链路状态即</a:t>
            </a:r>
            <a:r>
              <a:rPr lang="en-US" altLang="zh-CN" sz="2800" dirty="0" smtClean="0">
                <a:latin typeface="+mn-lt"/>
                <a:ea typeface="+mn-ea"/>
              </a:rPr>
              <a:t>lifetime</a:t>
            </a:r>
            <a:r>
              <a:rPr lang="zh-CN" altLang="en-US" sz="2800" dirty="0" smtClean="0">
                <a:latin typeface="+mn-lt"/>
                <a:ea typeface="+mn-ea"/>
              </a:rPr>
              <a:t>进行链路更新</a:t>
            </a:r>
            <a:r>
              <a:rPr lang="en-US" altLang="zh-CN" sz="2800" dirty="0" smtClean="0">
                <a:latin typeface="+mn-lt"/>
                <a:ea typeface="+mn-ea"/>
              </a:rPr>
              <a:t/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zh-CN" altLang="en-US" sz="2800" dirty="0" smtClean="0">
                <a:latin typeface="+mn-lt"/>
                <a:ea typeface="+mn-ea"/>
              </a:rPr>
              <a:t>（包括从</a:t>
            </a:r>
            <a:r>
              <a:rPr lang="en-US" altLang="zh-CN" sz="2800" dirty="0" smtClean="0">
                <a:latin typeface="+mn-lt"/>
                <a:ea typeface="+mn-ea"/>
              </a:rPr>
              <a:t>hello</a:t>
            </a:r>
            <a:r>
              <a:rPr lang="zh-CN" altLang="en-US" sz="2800" dirty="0" smtClean="0">
                <a:latin typeface="+mn-lt"/>
                <a:ea typeface="+mn-ea"/>
              </a:rPr>
              <a:t>报文中获取最新目的序列号及更新</a:t>
            </a:r>
            <a:r>
              <a:rPr lang="en-US" altLang="zh-CN" sz="2800" dirty="0" smtClean="0">
                <a:latin typeface="+mn-lt"/>
                <a:ea typeface="+mn-ea"/>
              </a:rPr>
              <a:t>lifetime</a:t>
            </a:r>
            <a:r>
              <a:rPr lang="zh-CN" altLang="en-US" sz="2800" dirty="0" smtClean="0">
                <a:latin typeface="+mn-lt"/>
                <a:ea typeface="+mn-ea"/>
              </a:rPr>
              <a:t>）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280920" cy="4248472"/>
          </a:xfrm>
        </p:spPr>
      </p:pic>
    </p:spTree>
    <p:extLst>
      <p:ext uri="{BB962C8B-B14F-4D97-AF65-F5344CB8AC3E}">
        <p14:creationId xmlns:p14="http://schemas.microsoft.com/office/powerpoint/2010/main" val="415934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278-295 提出另一种情况，即原本存在到该节点的active链路。此时根据链路状态即lifetime进行链路更新 （包括从hello报文中获取最新目的序列号及更新lifetime）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2</cp:revision>
  <dcterms:created xsi:type="dcterms:W3CDTF">2018-12-17T06:26:19Z</dcterms:created>
  <dcterms:modified xsi:type="dcterms:W3CDTF">2018-12-17T06:44:18Z</dcterms:modified>
</cp:coreProperties>
</file>