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0"/>
  </p:normalViewPr>
  <p:slideViewPr>
    <p:cSldViewPr snapToGrid="0" snapToObjects="1">
      <p:cViewPr varScale="1">
        <p:scale>
          <a:sx n="57" d="100"/>
          <a:sy n="57" d="100"/>
        </p:scale>
        <p:origin x="17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51-54</a:t>
            </a:r>
            <a:r>
              <a:rPr kumimoji="1" lang="zh-CN" altLang="en-US" sz="2800" dirty="0" smtClean="0"/>
              <a:t>   若不存在到该邻居的链路，则创建并插入路由表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57-65</a:t>
            </a:r>
            <a:r>
              <a:rPr kumimoji="1" lang="zh-CN" altLang="en-US" sz="2800" dirty="0" smtClean="0"/>
              <a:t>  若存在到该邻居的链路且为双向则进行更新。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flags</a:t>
            </a:r>
            <a:r>
              <a:rPr kumimoji="1" lang="zh-CN" altLang="en-US" sz="2800" dirty="0" smtClean="0"/>
              <a:t>为</a:t>
            </a:r>
            <a:r>
              <a:rPr kumimoji="1" lang="en-US" altLang="zh-CN" sz="2800" dirty="0" smtClean="0"/>
              <a:t>16</a:t>
            </a:r>
            <a:r>
              <a:rPr kumimoji="1" lang="zh-CN" altLang="en-US" sz="2800" dirty="0" smtClean="0"/>
              <a:t>位，与</a:t>
            </a:r>
            <a:r>
              <a:rPr kumimoji="1" lang="en-US" altLang="zh-CN" sz="2800" dirty="0" smtClean="0"/>
              <a:t>RT_UNIDIR</a:t>
            </a:r>
            <a:r>
              <a:rPr kumimoji="1" lang="zh-CN" altLang="en-US" sz="2800" dirty="0" smtClean="0"/>
              <a:t>位与判断单双向</a:t>
            </a:r>
            <a:endParaRPr kumimoji="1"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邻居链路断裂：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以断裂另一端为目的地的路由表项处理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包含断裂链路的路由表项的处理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（即以断裂另一端为下一跳的路由表项处理）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44963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99-106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此链路表项存在先驱节点且未被修复则产生</a:t>
            </a:r>
            <a:r>
              <a:rPr lang="en-US" altLang="zh-CN" sz="2800" dirty="0"/>
              <a:t>RERR</a:t>
            </a:r>
            <a:r>
              <a:rPr lang="zh-CN" altLang="en-US" sz="2800" dirty="0"/>
              <a:t>报文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</a:t>
            </a:r>
            <a:r>
              <a:rPr lang="zh-CN" altLang="en-US" sz="2800" dirty="0"/>
              <a:t>只有一个先驱节点则将此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结构的单播目的地设为该节点的前驱节点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若存在多个先驱节点则保留单播地址为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而不做处理。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044700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143-153</a:t>
            </a:r>
            <a:r>
              <a:rPr kumimoji="1" lang="zh-CN" altLang="en-US" sz="2800" dirty="0" smtClean="0"/>
              <a:t> </a:t>
            </a:r>
            <a:r>
              <a:rPr lang="zh-CN" altLang="en-US" sz="2800" dirty="0" smtClean="0"/>
              <a:t>若</a:t>
            </a:r>
            <a:r>
              <a:rPr lang="zh-CN" altLang="en-US" sz="2800" dirty="0"/>
              <a:t>没有以断裂链路另一端为目的节点的路由表项，则此处需要为用到断裂链路的路由表项创建一个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。否则直接在原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后加信息即可。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183-189 </a:t>
            </a:r>
            <a:r>
              <a:rPr lang="zh-CN" altLang="en-US" sz="2800" dirty="0"/>
              <a:t>若与断裂链路有关的仅一条路由，则向此单一前驱节点发送</a:t>
            </a:r>
            <a:r>
              <a:rPr lang="en-US" altLang="zh-CN" sz="2800" dirty="0" err="1"/>
              <a:t>rerr</a:t>
            </a:r>
            <a:r>
              <a:rPr lang="zh-CN" altLang="en-US" sz="2800" dirty="0"/>
              <a:t>报</a:t>
            </a:r>
            <a:r>
              <a:rPr lang="zh-CN" altLang="en-US" sz="2800" dirty="0" smtClean="0"/>
              <a:t>文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/>
              <a:t>192-204 </a:t>
            </a:r>
            <a:r>
              <a:rPr lang="zh-CN" altLang="en-US" sz="2400" dirty="0"/>
              <a:t>为此断裂链路与多条路由有关的</a:t>
            </a:r>
            <a:r>
              <a:rPr lang="zh-CN" altLang="en-US" sz="2400" dirty="0" smtClean="0"/>
              <a:t>情况</a:t>
            </a:r>
            <a:br>
              <a:rPr lang="zh-CN" altLang="en-US" sz="2400" dirty="0" smtClean="0"/>
            </a:br>
            <a:r>
              <a:rPr lang="zh-CN" altLang="en-US" sz="2400" dirty="0" smtClean="0"/>
              <a:t>遍历</a:t>
            </a:r>
            <a:r>
              <a:rPr lang="zh-CN" altLang="en-US" sz="2400" dirty="0"/>
              <a:t>接口，若接口设备为使用状态（</a:t>
            </a:r>
            <a:r>
              <a:rPr lang="en-US" altLang="zh-CN" sz="2400" dirty="0"/>
              <a:t>1</a:t>
            </a:r>
            <a:r>
              <a:rPr lang="zh-CN" altLang="en-US" sz="2400" dirty="0"/>
              <a:t>）则从该接口广播</a:t>
            </a:r>
            <a:r>
              <a:rPr lang="en-US" altLang="zh-CN" sz="2400" dirty="0"/>
              <a:t>RERR</a:t>
            </a:r>
            <a:r>
              <a:rPr lang="zh-CN" altLang="en-US" sz="2400" dirty="0"/>
              <a:t>报文。</a:t>
            </a:r>
            <a:br>
              <a:rPr lang="zh-CN" altLang="en-US" sz="2400" dirty="0"/>
            </a:br>
            <a:r>
              <a:rPr lang="zh-CN" altLang="en-US" sz="2400" dirty="0"/>
              <a:t>（此处存在可优化之处。应仅在有关于断裂链路的先驱节点的接口上传输</a:t>
            </a:r>
            <a:r>
              <a:rPr lang="en-US" altLang="zh-CN" sz="2400" dirty="0"/>
              <a:t>RERR</a:t>
            </a:r>
            <a:r>
              <a:rPr lang="zh-CN" altLang="en-US" sz="2400" dirty="0"/>
              <a:t>而非全部使用接口）</a:t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95-101</a:t>
            </a:r>
            <a:r>
              <a:rPr kumimoji="1" lang="zh-CN" altLang="en-US" sz="2800" dirty="0" smtClean="0"/>
              <a:t>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上次收到邻居节点的</a:t>
            </a:r>
            <a:r>
              <a:rPr lang="en-US" altLang="zh-CN" sz="2800" dirty="0"/>
              <a:t>hello</a:t>
            </a:r>
            <a:r>
              <a:rPr lang="zh-CN" altLang="en-US" sz="2800" dirty="0"/>
              <a:t>消息</a:t>
            </a:r>
            <a:r>
              <a:rPr lang="zh-CN" altLang="en-US" sz="2800" dirty="0" smtClean="0"/>
              <a:t>到此时，</a:t>
            </a:r>
            <a:r>
              <a:rPr lang="zh-CN" altLang="en-US" sz="2800" dirty="0"/>
              <a:t>若时间大于</a:t>
            </a:r>
            <a:r>
              <a:rPr lang="en-US" altLang="zh-CN" sz="2800" dirty="0"/>
              <a:t>ACTIVE_ROUTE_TIMEOUT</a:t>
            </a:r>
            <a:r>
              <a:rPr lang="zh-CN" altLang="en-US" sz="2800" dirty="0"/>
              <a:t>则视为链路断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158-163</a:t>
            </a:r>
            <a:r>
              <a:rPr kumimoji="1" lang="zh-CN" altLang="en-US" sz="2800" dirty="0" smtClean="0"/>
              <a:t>   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该接口根据</a:t>
            </a:r>
            <a:r>
              <a:rPr lang="en-US" altLang="zh-CN" sz="2800" dirty="0"/>
              <a:t>hello</a:t>
            </a:r>
            <a:r>
              <a:rPr lang="zh-CN" altLang="en-US" sz="2800" dirty="0"/>
              <a:t>邻居列表发送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报文的广播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267-277</a:t>
            </a:r>
            <a:r>
              <a:rPr kumimoji="1" lang="zh-CN" altLang="en-US" sz="2800" dirty="0" smtClean="0"/>
              <a:t>   </a:t>
            </a:r>
            <a:r>
              <a:rPr lang="zh-CN" altLang="en-US" sz="2800" dirty="0" smtClean="0"/>
              <a:t>只有</a:t>
            </a:r>
            <a:r>
              <a:rPr lang="zh-CN" altLang="en-US" sz="2800" dirty="0"/>
              <a:t>当其是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链路的一部分时才可使用</a:t>
            </a:r>
            <a:r>
              <a:rPr lang="en-US" altLang="zh-CN" sz="2800" dirty="0"/>
              <a:t>hello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lang="zh-CN" altLang="en-US" sz="2800" dirty="0"/>
              <a:t>无论何时，节点收到邻居发送的</a:t>
            </a:r>
            <a:r>
              <a:rPr lang="en-US" altLang="zh-CN" sz="2800" dirty="0"/>
              <a:t>hello</a:t>
            </a:r>
            <a:r>
              <a:rPr lang="zh-CN" altLang="en-US" sz="2800" dirty="0"/>
              <a:t>报文时，必须保证有到邻居的</a:t>
            </a:r>
            <a:r>
              <a:rPr lang="en-US" altLang="zh-CN" sz="2800" dirty="0"/>
              <a:t>active</a:t>
            </a:r>
            <a:r>
              <a:rPr lang="zh-CN" altLang="en-US" sz="2800" dirty="0"/>
              <a:t>链路（没有可以创造表项</a:t>
            </a:r>
            <a:r>
              <a:rPr lang="en-US" altLang="zh-CN" sz="2800" dirty="0"/>
              <a:t>----add new entry</a:t>
            </a:r>
            <a:r>
              <a:rPr lang="zh-CN" altLang="en-US" sz="2800" dirty="0"/>
              <a:t>）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284-294</a:t>
            </a:r>
            <a:r>
              <a:rPr kumimoji="1" lang="zh-CN" altLang="en-US" sz="2800" dirty="0" smtClean="0"/>
              <a:t>    若存在到邻居的</a:t>
            </a:r>
            <a:r>
              <a:rPr kumimoji="1" lang="en-US" altLang="zh-CN" sz="2800" dirty="0" smtClean="0"/>
              <a:t>active</a:t>
            </a:r>
            <a:r>
              <a:rPr kumimoji="1" lang="zh-CN" altLang="en-US" sz="2800" dirty="0" smtClean="0"/>
              <a:t>链路时，获取</a:t>
            </a:r>
            <a:r>
              <a:rPr kumimoji="1" lang="en-US" altLang="zh-CN" sz="2800" dirty="0" smtClean="0"/>
              <a:t>hello</a:t>
            </a:r>
            <a:r>
              <a:rPr kumimoji="1" lang="zh-CN" altLang="en-US" sz="2800" dirty="0" smtClean="0"/>
              <a:t>报文中包括最新目的序列号等表项信息并更新路由表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简介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无线自组网按需平面</a:t>
            </a:r>
            <a:r>
              <a:rPr lang="zh-CN" altLang="en-US" b="1" dirty="0" smtClean="0"/>
              <a:t>距离向量</a:t>
            </a:r>
            <a:r>
              <a:rPr lang="zh-CN" altLang="en-US" b="1" dirty="0"/>
              <a:t>路由</a:t>
            </a:r>
            <a:r>
              <a:rPr lang="zh-CN" altLang="en-US" b="1" dirty="0" smtClean="0"/>
              <a:t>协议</a:t>
            </a:r>
            <a:endParaRPr lang="en-US" altLang="zh-CN" b="1" dirty="0" smtClean="0"/>
          </a:p>
          <a:p>
            <a:r>
              <a:rPr kumimoji="1" lang="zh-CN" altLang="en-US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dirty="0"/>
              <a:t>RREQ(</a:t>
            </a:r>
            <a:r>
              <a:rPr kumimoji="1" lang="zh-CN" altLang="en-US" dirty="0"/>
              <a:t>路由请求</a:t>
            </a:r>
            <a:r>
              <a:rPr kumimoji="1" lang="en-US" altLang="zh-CN" dirty="0"/>
              <a:t>)</a:t>
            </a:r>
            <a:r>
              <a:rPr kumimoji="1" lang="zh-CN" altLang="en-US" dirty="0"/>
              <a:t>报文。</a:t>
            </a:r>
            <a:r>
              <a:rPr kumimoji="1" lang="en-US" altLang="zh-CN" dirty="0"/>
              <a:t>RREQ</a:t>
            </a:r>
            <a:r>
              <a:rPr kumimoji="1" lang="zh-CN" altLang="en-US" dirty="0" smtClean="0"/>
              <a:t>报文（源与目的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邻近</a:t>
            </a:r>
            <a:r>
              <a:rPr kumimoji="1" lang="zh-CN" altLang="en-US" dirty="0"/>
              <a:t>节点收到</a:t>
            </a:r>
            <a:r>
              <a:rPr kumimoji="1" lang="en-US" altLang="zh-CN" dirty="0" smtClean="0"/>
              <a:t>RREQ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向</a:t>
            </a:r>
            <a:r>
              <a:rPr kumimoji="1" lang="zh-CN" altLang="en-US" dirty="0"/>
              <a:t>发起节点发送</a:t>
            </a:r>
            <a:r>
              <a:rPr kumimoji="1" lang="en-US" altLang="zh-CN" dirty="0"/>
              <a:t>RREP(</a:t>
            </a:r>
            <a:r>
              <a:rPr kumimoji="1" lang="zh-CN" altLang="en-US" dirty="0"/>
              <a:t>路由回应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： 目标</a:t>
            </a:r>
            <a:r>
              <a:rPr kumimoji="1" lang="zh-CN" altLang="en-US" dirty="0"/>
              <a:t>节点是否为</a:t>
            </a:r>
            <a:r>
              <a:rPr kumimoji="1" lang="zh-CN" altLang="en-US" dirty="0" smtClean="0"/>
              <a:t>自己 ；</a:t>
            </a:r>
            <a:r>
              <a:rPr kumimoji="1" lang="zh-CN" altLang="en-US" dirty="0"/>
              <a:t>路由表</a:t>
            </a:r>
            <a:r>
              <a:rPr kumimoji="1" lang="zh-CN" altLang="en-US" dirty="0" smtClean="0"/>
              <a:t>中有</a:t>
            </a:r>
            <a:r>
              <a:rPr kumimoji="1" lang="zh-CN" altLang="en-US" dirty="0"/>
              <a:t>到达目标节点的</a:t>
            </a:r>
            <a:r>
              <a:rPr kumimoji="1" lang="zh-CN" altLang="en-US" dirty="0" smtClean="0"/>
              <a:t>路由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如果</a:t>
            </a:r>
            <a:r>
              <a:rPr kumimoji="1" lang="zh-CN" altLang="en-US" dirty="0"/>
              <a:t>不是，则首先</a:t>
            </a:r>
            <a:r>
              <a:rPr kumimoji="1" lang="zh-CN" altLang="en-US" dirty="0" smtClean="0"/>
              <a:t>在，</a:t>
            </a:r>
            <a:r>
              <a:rPr kumimoji="1" lang="zh-CN" altLang="en-US" dirty="0"/>
              <a:t>如果有，则向源节点单播</a:t>
            </a:r>
            <a:r>
              <a:rPr kumimoji="1" lang="en-US" altLang="zh-CN" dirty="0"/>
              <a:t>RREP</a:t>
            </a:r>
            <a:r>
              <a:rPr kumimoji="1" lang="zh-CN" altLang="en-US" dirty="0"/>
              <a:t>，否则继续转发</a:t>
            </a:r>
            <a:r>
              <a:rPr kumimoji="1" lang="en-US" altLang="zh-CN" dirty="0"/>
              <a:t>RREQ</a:t>
            </a:r>
            <a:r>
              <a:rPr kumimoji="1" lang="zh-CN" altLang="en-US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RREP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当自己是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，或者拥有到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的有效活跃路由且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Seqno</a:t>
            </a:r>
            <a:r>
              <a:rPr kumimoji="1" lang="zh-CN" altLang="en-US" dirty="0" smtClean="0"/>
              <a:t>大于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未设，发送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如果是中间节点发起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，并且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未设，还需给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单播一个冗余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中间节点转发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时，通过</a:t>
            </a:r>
            <a:r>
              <a:rPr kumimoji="1" lang="en-US" altLang="zh-CN" dirty="0" smtClean="0"/>
              <a:t>Prefix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Sz</a:t>
            </a:r>
            <a:r>
              <a:rPr kumimoji="1" lang="zh-CN" altLang="en-US" dirty="0" smtClean="0"/>
              <a:t>来匹配前一跳，实现中通过反向路由表找到前一跳。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如果转发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时怀疑是单向链路，则请求下一跳收到时返回一个</a:t>
            </a:r>
            <a:r>
              <a:rPr kumimoji="1" lang="en-US" altLang="zh-CN" dirty="0" smtClean="0"/>
              <a:t>ACK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RREP-ACK</a:t>
            </a:r>
            <a:r>
              <a:rPr kumimoji="1" lang="zh-CN" altLang="en-US" dirty="0" smtClean="0"/>
              <a:t>除了类型不包含具体消息，只是说明链路并非单向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只更改沿途，目的不做处理</a:t>
            </a:r>
            <a:endParaRPr kumimoji="1" lang="en-US" altLang="zh-CN" dirty="0" smtClean="0"/>
          </a:p>
          <a:p>
            <a:r>
              <a:rPr kumimoji="1" lang="zh-CN" altLang="en-US" dirty="0"/>
              <a:t>创建或者更新路由</a:t>
            </a:r>
            <a:endParaRPr kumimoji="1" lang="en-US" altLang="zh-CN" dirty="0"/>
          </a:p>
          <a:p>
            <a:r>
              <a:rPr kumimoji="1" lang="zh-CN" altLang="en-US" dirty="0"/>
              <a:t>发送</a:t>
            </a:r>
            <a:r>
              <a:rPr kumimoji="1" lang="en-US" altLang="zh-CN" dirty="0" smtClean="0"/>
              <a:t>RREP-ACK</a:t>
            </a:r>
          </a:p>
          <a:p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REPAIR</a:t>
            </a:r>
            <a:r>
              <a:rPr kumimoji="1" lang="zh-CN" altLang="en-US" dirty="0" smtClean="0"/>
              <a:t>标志</a:t>
            </a:r>
            <a:endParaRPr kumimoji="1" lang="en-US" altLang="zh-CN" dirty="0"/>
          </a:p>
          <a:p>
            <a:r>
              <a:rPr kumimoji="1" lang="zh-CN" altLang="en-US" dirty="0"/>
              <a:t>确定是否</a:t>
            </a:r>
            <a:r>
              <a:rPr kumimoji="1" lang="zh-CN" altLang="en-US" dirty="0" smtClean="0"/>
              <a:t>转发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271~272</a:t>
            </a:r>
            <a:r>
              <a:rPr kumimoji="1" lang="zh-CN" altLang="en-US" dirty="0" smtClean="0"/>
              <a:t>：如果</a:t>
            </a:r>
            <a:r>
              <a:rPr kumimoji="1" lang="en-US" altLang="zh-CN" dirty="0" err="1" smtClean="0"/>
              <a:t>rrep</a:t>
            </a:r>
            <a:r>
              <a:rPr kumimoji="1" lang="zh-CN" altLang="en-US" dirty="0" smtClean="0"/>
              <a:t>是给自己的，不做任何处理。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323~327</a:t>
            </a:r>
            <a:r>
              <a:rPr kumimoji="1" lang="zh-CN" altLang="en-US" dirty="0" smtClean="0"/>
              <a:t>：转发节点已存在路由表仅在这些情况下更新：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路</a:t>
            </a:r>
            <a:r>
              <a:rPr lang="zh-CN" altLang="en-US" dirty="0"/>
              <a:t>由表项中的序列号被标记为</a:t>
            </a:r>
            <a:r>
              <a:rPr lang="zh-CN" altLang="en-US" dirty="0" smtClean="0"/>
              <a:t>无效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RREP</a:t>
            </a:r>
            <a:r>
              <a:rPr lang="zh-CN" altLang="en-US" dirty="0"/>
              <a:t>中的目的端序列号优于节点中的其它目的端序列号的拷贝，并且</a:t>
            </a:r>
            <a:r>
              <a:rPr lang="zh-CN" altLang="en-US" dirty="0" smtClean="0"/>
              <a:t>有效；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序列号相同，但是路由被标记为不</a:t>
            </a:r>
            <a:r>
              <a:rPr lang="zh-CN" altLang="en-US" dirty="0" smtClean="0"/>
              <a:t>活跃；</a:t>
            </a: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序列号相同，但是</a:t>
            </a:r>
            <a:r>
              <a:rPr lang="en-US" altLang="zh-CN" dirty="0"/>
              <a:t>New Hop Count</a:t>
            </a:r>
            <a:r>
              <a:rPr lang="zh-CN" altLang="en-US" dirty="0"/>
              <a:t>比路由表中的跳数要</a:t>
            </a:r>
            <a:r>
              <a:rPr lang="zh-CN" altLang="en-US" dirty="0" smtClean="0"/>
              <a:t>小。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359~368</a:t>
            </a:r>
            <a:r>
              <a:rPr kumimoji="1" lang="zh-CN" altLang="en-US" dirty="0" smtClean="0"/>
              <a:t>：如果配置了网关，需要从扩展部分提取出真正的目的地址，并创建一条到这个目的的路由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370~373</a:t>
            </a:r>
            <a:r>
              <a:rPr kumimoji="1" lang="zh-CN" altLang="en-US" dirty="0" smtClean="0"/>
              <a:t>：如果真正目的地址的路由已经存在了，就检查更新条件，进行更新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349~350</a:t>
            </a:r>
            <a:r>
              <a:rPr kumimoji="1" lang="zh-CN" altLang="en-US" dirty="0" smtClean="0"/>
              <a:t>：如果收到的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flag</a:t>
            </a:r>
            <a:r>
              <a:rPr kumimoji="1" lang="zh-CN" altLang="en-US" dirty="0" smtClean="0"/>
              <a:t>设置了，需要给前一跳回复一个</a:t>
            </a:r>
            <a:r>
              <a:rPr kumimoji="1" lang="en-US" altLang="zh-CN" dirty="0" smtClean="0"/>
              <a:t>RREP-ACK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392</a:t>
            </a:r>
            <a:r>
              <a:rPr kumimoji="1" lang="zh-CN" altLang="en-US" dirty="0" smtClean="0"/>
              <a:t>：如果上一次的转发表项的</a:t>
            </a:r>
            <a:r>
              <a:rPr kumimoji="1" lang="en-US" altLang="zh-CN" dirty="0" smtClean="0"/>
              <a:t>REPAIR</a:t>
            </a:r>
            <a:r>
              <a:rPr kumimoji="1" lang="zh-CN" altLang="en-US" dirty="0" smtClean="0"/>
              <a:t>标志设置了，需要广播一个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" y="636038"/>
            <a:ext cx="11438610" cy="1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7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，建立</a:t>
            </a:r>
            <a:r>
              <a:rPr kumimoji="1" lang="en-US" altLang="zh-CN" dirty="0" smtClean="0"/>
              <a:t>RERR</a:t>
            </a:r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在本地路由建一个不可达列表，把失联邻居全部加进去，以及下一跳是失联邻居的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只有一个不可达目的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kumimoji="1" lang="zh-CN" altLang="en-US" dirty="0" smtClean="0"/>
              <a:t>对于情况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，不可达</a:t>
            </a:r>
            <a:r>
              <a:rPr lang="zh-CN" altLang="en-US" dirty="0" smtClean="0"/>
              <a:t>列表</a:t>
            </a:r>
            <a:r>
              <a:rPr lang="zh-CN" altLang="en-US" dirty="0"/>
              <a:t>需要包括本地路由表中将转发</a:t>
            </a:r>
            <a:r>
              <a:rPr lang="en-US" altLang="zh-CN" dirty="0"/>
              <a:t>RERR</a:t>
            </a:r>
            <a:r>
              <a:rPr lang="zh-CN" altLang="en-US" dirty="0"/>
              <a:t>的节点作为下一跳的目的端。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98~105</a:t>
            </a:r>
            <a:r>
              <a:rPr kumimoji="1" lang="zh-CN" altLang="en-US" dirty="0" smtClean="0"/>
              <a:t>：循环查找路由表中到每个不可达目的端的表项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126~127</a:t>
            </a:r>
            <a:r>
              <a:rPr kumimoji="1" lang="zh-CN" altLang="en-US" dirty="0" smtClean="0"/>
              <a:t>：如果不是标记暂时不要删除，就使路由失效</a:t>
            </a:r>
            <a:endParaRPr kumimoji="1" lang="en-US" altLang="zh-CN" dirty="0" smtClean="0"/>
          </a:p>
          <a:p>
            <a:r>
              <a:rPr kumimoji="1" lang="en-US" altLang="zh-CN" dirty="0" smtClean="0"/>
              <a:t>131</a:t>
            </a:r>
            <a:r>
              <a:rPr kumimoji="1" lang="zh-CN" altLang="en-US" dirty="0" smtClean="0"/>
              <a:t>：更新序列号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136~144</a:t>
            </a:r>
            <a:r>
              <a:rPr kumimoji="1" lang="zh-CN" altLang="en-US" dirty="0" smtClean="0"/>
              <a:t>：如果表项有邻居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使用它的相邻节点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，需要创建一个新的</a:t>
            </a:r>
            <a:r>
              <a:rPr kumimoji="1" lang="en-US" altLang="zh-CN" dirty="0" smtClean="0"/>
              <a:t>RERR</a:t>
            </a:r>
            <a:r>
              <a:rPr kumimoji="1" lang="zh-CN" altLang="en-US" dirty="0" smtClean="0"/>
              <a:t>，标志位需要和收到的一致</a:t>
            </a:r>
            <a:endParaRPr kumimoji="1" lang="en-US" altLang="zh-CN" dirty="0" smtClean="0"/>
          </a:p>
          <a:p>
            <a:r>
              <a:rPr kumimoji="1" lang="en-US" altLang="zh-CN" dirty="0" smtClean="0"/>
              <a:t>144~145</a:t>
            </a:r>
            <a:r>
              <a:rPr kumimoji="1" lang="zh-CN" altLang="en-US" dirty="0" smtClean="0"/>
              <a:t>：如果表项只有一个邻居，那么可以得到唯一的下一跳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4714667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5743367"/>
            <a:ext cx="100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177~178</a:t>
            </a:r>
            <a:r>
              <a:rPr kumimoji="1" lang="zh-CN" altLang="en-US" dirty="0" smtClean="0"/>
              <a:t>：之前设置了表项使之失效，这里删除失效路由的所有邻居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这里要发送之前创建的新的 </a:t>
            </a:r>
            <a:r>
              <a:rPr kumimoji="1" lang="en-US" altLang="zh-CN" dirty="0" err="1" smtClean="0"/>
              <a:t>rerr</a:t>
            </a:r>
            <a:endParaRPr kumimoji="1" lang="en-US" altLang="zh-CN" dirty="0"/>
          </a:p>
          <a:p>
            <a:r>
              <a:rPr kumimoji="1" lang="en-US" altLang="zh-CN" dirty="0" smtClean="0"/>
              <a:t>189~195</a:t>
            </a:r>
            <a:r>
              <a:rPr kumimoji="1" lang="zh-CN" altLang="en-US" dirty="0" smtClean="0"/>
              <a:t>：单播新的 </a:t>
            </a:r>
            <a:r>
              <a:rPr kumimoji="1" lang="en-US" altLang="zh-CN" dirty="0" err="1" smtClean="0"/>
              <a:t>rerr</a:t>
            </a:r>
            <a:endParaRPr kumimoji="1" lang="en-US" altLang="zh-CN" dirty="0" smtClean="0"/>
          </a:p>
          <a:p>
            <a:r>
              <a:rPr kumimoji="1" lang="en-US" altLang="zh-CN" dirty="0" smtClean="0"/>
              <a:t>197</a:t>
            </a:r>
            <a:r>
              <a:rPr kumimoji="1" lang="zh-CN" altLang="en-US" dirty="0" smtClean="0"/>
              <a:t>：如果不是单播就进行广播而不是多播，因为其他的链路状态此时并不能立即得知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按需（少）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使用双边链路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使用序列号以避免环路，同时作为链路更新程度的标准（每个节点维护，序列号单增，邻居拓扑改变时增长）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链路的维护（路由存在生命周期，超时丢弃，减少维护）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可使用单播或多播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路由帧：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RREQ----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由请求帧</a:t>
            </a:r>
          </a:p>
          <a:p>
            <a:r>
              <a:rPr lang="en-US" altLang="zh-CN" sz="3600" dirty="0" smtClean="0"/>
              <a:t>RREP----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由应答帧</a:t>
            </a:r>
          </a:p>
          <a:p>
            <a:r>
              <a:rPr lang="en-US" altLang="zh-CN" sz="3600" dirty="0" smtClean="0"/>
              <a:t>RERR----</a:t>
            </a:r>
            <a:r>
              <a:rPr lang="zh-CN" altLang="en-US" sz="3600" dirty="0" smtClean="0"/>
              <a:t>路</a:t>
            </a:r>
            <a:r>
              <a:rPr lang="zh-CN" altLang="en-US" sz="3600" dirty="0"/>
              <a:t>由错误帧</a:t>
            </a:r>
          </a:p>
          <a:p>
            <a:r>
              <a:rPr lang="en-US" altLang="zh-CN" sz="3600" dirty="0" smtClean="0"/>
              <a:t>HELLO-</a:t>
            </a:r>
            <a:r>
              <a:rPr lang="en-US" altLang="zh-CN" sz="3600" dirty="0"/>
              <a:t>--</a:t>
            </a:r>
            <a:r>
              <a:rPr lang="zh-CN" altLang="en-US" sz="3600" dirty="0"/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397" y="119281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 流程图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7" y="117485"/>
            <a:ext cx="7761248" cy="6740516"/>
          </a:xfrm>
        </p:spPr>
      </p:pic>
    </p:spTree>
    <p:extLst>
      <p:ext uri="{BB962C8B-B14F-4D97-AF65-F5344CB8AC3E}">
        <p14:creationId xmlns:p14="http://schemas.microsoft.com/office/powerpoint/2010/main" val="17628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小组分工：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RREQ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没有到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的路由时，发出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请求。中间节点会更新各自到源节点的路由（反向生成）（</a:t>
            </a:r>
            <a:r>
              <a:rPr kumimoji="1" lang="zh-CN" altLang="en-US" dirty="0"/>
              <a:t>已加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后的源节点序列号）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若中间节点到目的节点到序列号大于</a:t>
            </a:r>
            <a:r>
              <a:rPr kumimoji="1" lang="en-US" altLang="zh-CN" dirty="0" smtClean="0"/>
              <a:t>RREQ</a:t>
            </a:r>
            <a:r>
              <a:rPr kumimoji="1" lang="zh-CN" altLang="en-US" dirty="0" smtClean="0"/>
              <a:t>请求包中的序列号，则中间节点向源节点发送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（目的节点序列号</a:t>
            </a:r>
            <a:r>
              <a:rPr kumimoji="1" lang="en-US" altLang="zh-CN" dirty="0" smtClean="0"/>
              <a:t>----&gt;</a:t>
            </a:r>
            <a:r>
              <a:rPr kumimoji="1" lang="zh-CN" altLang="en-US" dirty="0" smtClean="0"/>
              <a:t>已知最大）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目的节点向源节点发送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（利用建立的反向路由单播）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若规定时间内未收到</a:t>
            </a:r>
            <a:r>
              <a:rPr kumimoji="1" lang="en-US" altLang="zh-CN" dirty="0" smtClean="0"/>
              <a:t>RREP</a:t>
            </a:r>
            <a:r>
              <a:rPr kumimoji="1" lang="zh-CN" altLang="en-US" dirty="0" smtClean="0"/>
              <a:t>，则可再发送，并将等待时间设为原时长两倍以避免拥塞。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邻居添加</a:t>
            </a:r>
            <a:endParaRPr kumimoji="1" lang="en-US" altLang="zh-CN" sz="3600" dirty="0" smtClean="0"/>
          </a:p>
          <a:p>
            <a:endParaRPr kumimoji="1" lang="en-US" altLang="zh-CN" sz="3600" dirty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邻居链路断裂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665</TotalTime>
  <Words>1154</Words>
  <Application>Microsoft Macintosh PowerPoint</Application>
  <PresentationFormat>宽屏</PresentationFormat>
  <Paragraphs>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AODV简介 </vt:lpstr>
      <vt:lpstr> 特点：</vt:lpstr>
      <vt:lpstr>AODV路由帧：</vt:lpstr>
      <vt:lpstr>AODV 流程图</vt:lpstr>
      <vt:lpstr>小组分工：</vt:lpstr>
      <vt:lpstr>工作量概述</vt:lpstr>
      <vt:lpstr> RREQ</vt:lpstr>
      <vt:lpstr>邻居节点</vt:lpstr>
      <vt:lpstr>51-54   若不存在到该邻居的链路，则创建并插入路由表 57-65  若存在到该邻居的链路且为双向则进行更新。  flags为16位，与RT_UNIDIR位与判断单双向</vt:lpstr>
      <vt:lpstr> 邻居链路断裂：</vt:lpstr>
      <vt:lpstr>99-106     若此链路表项存在先驱节点且未被修复则产生RERR报文。 若只有一个先驱节点则将此rerr结构的单播目的地设为该节点的前驱节点。 若存在多个先驱节点则保留单播地址为0而不做处理。</vt:lpstr>
      <vt:lpstr>143-153 若没有以断裂链路另一端为目的节点的路由表项，则此处需要为用到断裂链路的路由表项创建一个rerr。否则直接在原rerr后加信息即可。</vt:lpstr>
      <vt:lpstr>183-189 若与断裂链路有关的仅一条路由，则向此单一前驱节点发送rerr报文 192-204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从上次收到邻居节点的hello消息到此时，若时间大于ACTIVE_ROUTE_TIMEOUT则视为链路断</vt:lpstr>
      <vt:lpstr>158-163  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 若存在到邻居的active链路时，获取hello报文中包括最新目的序列号等表项信息并更新路由表</vt:lpstr>
      <vt:lpstr>RREP</vt:lpstr>
      <vt:lpstr>RREP处理</vt:lpstr>
      <vt:lpstr>PowerPoint 演示文稿</vt:lpstr>
      <vt:lpstr>PowerPoint 演示文稿</vt:lpstr>
      <vt:lpstr>PowerPoint 演示文稿</vt:lpstr>
      <vt:lpstr>PowerPoint 演示文稿</vt:lpstr>
      <vt:lpstr>RERR</vt:lpstr>
      <vt:lpstr>PowerPoint 演示文稿</vt:lpstr>
      <vt:lpstr>PowerPoint 演示文稿</vt:lpstr>
      <vt:lpstr>PowerPoint 演示文稿</vt:lpstr>
      <vt:lpstr>Routing table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30</cp:revision>
  <dcterms:created xsi:type="dcterms:W3CDTF">2018-12-21T20:41:28Z</dcterms:created>
  <dcterms:modified xsi:type="dcterms:W3CDTF">2018-12-22T15:50:21Z</dcterms:modified>
</cp:coreProperties>
</file>