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0" r:id="rId2"/>
    <p:sldId id="402" r:id="rId3"/>
    <p:sldId id="40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5DE65-09D5-4973-9EED-BBD133B93756}" v="3" dt="2024-09-20T23:35:37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eeves (GCE)" userId="17f2d13c-fdb5-4d97-9bdf-710c7fc77bf0" providerId="ADAL" clId="{4805DE65-09D5-4973-9EED-BBD133B93756}"/>
    <pc:docChg chg="addSld delSld modSld delMainMaster">
      <pc:chgData name="Allison Reeves (GCE)" userId="17f2d13c-fdb5-4d97-9bdf-710c7fc77bf0" providerId="ADAL" clId="{4805DE65-09D5-4973-9EED-BBD133B93756}" dt="2024-09-20T23:36:38.928" v="20" actId="2696"/>
      <pc:docMkLst>
        <pc:docMk/>
      </pc:docMkLst>
      <pc:sldChg chg="del">
        <pc:chgData name="Allison Reeves (GCE)" userId="17f2d13c-fdb5-4d97-9bdf-710c7fc77bf0" providerId="ADAL" clId="{4805DE65-09D5-4973-9EED-BBD133B93756}" dt="2024-09-20T23:36:38.928" v="20" actId="2696"/>
        <pc:sldMkLst>
          <pc:docMk/>
          <pc:sldMk cId="859826471" sldId="256"/>
        </pc:sldMkLst>
      </pc:sldChg>
      <pc:sldChg chg="add">
        <pc:chgData name="Allison Reeves (GCE)" userId="17f2d13c-fdb5-4d97-9bdf-710c7fc77bf0" providerId="ADAL" clId="{4805DE65-09D5-4973-9EED-BBD133B93756}" dt="2024-09-20T23:35:12.567" v="0"/>
        <pc:sldMkLst>
          <pc:docMk/>
          <pc:sldMk cId="1802522196" sldId="400"/>
        </pc:sldMkLst>
      </pc:sldChg>
      <pc:sldChg chg="add">
        <pc:chgData name="Allison Reeves (GCE)" userId="17f2d13c-fdb5-4d97-9bdf-710c7fc77bf0" providerId="ADAL" clId="{4805DE65-09D5-4973-9EED-BBD133B93756}" dt="2024-09-20T23:35:28.018" v="1"/>
        <pc:sldMkLst>
          <pc:docMk/>
          <pc:sldMk cId="1043038367" sldId="402"/>
        </pc:sldMkLst>
      </pc:sldChg>
      <pc:sldChg chg="modSp add mod">
        <pc:chgData name="Allison Reeves (GCE)" userId="17f2d13c-fdb5-4d97-9bdf-710c7fc77bf0" providerId="ADAL" clId="{4805DE65-09D5-4973-9EED-BBD133B93756}" dt="2024-09-20T23:36:17.545" v="19" actId="20577"/>
        <pc:sldMkLst>
          <pc:docMk/>
          <pc:sldMk cId="1014041368" sldId="403"/>
        </pc:sldMkLst>
        <pc:spChg chg="mod">
          <ac:chgData name="Allison Reeves (GCE)" userId="17f2d13c-fdb5-4d97-9bdf-710c7fc77bf0" providerId="ADAL" clId="{4805DE65-09D5-4973-9EED-BBD133B93756}" dt="2024-09-20T23:36:17.545" v="19" actId="20577"/>
          <ac:spMkLst>
            <pc:docMk/>
            <pc:sldMk cId="1014041368" sldId="403"/>
            <ac:spMk id="3" creationId="{ADDD995D-0A45-4122-8254-8E0E35E30D67}"/>
          </ac:spMkLst>
        </pc:spChg>
      </pc:sldChg>
      <pc:sldMasterChg chg="del delSldLayout">
        <pc:chgData name="Allison Reeves (GCE)" userId="17f2d13c-fdb5-4d97-9bdf-710c7fc77bf0" providerId="ADAL" clId="{4805DE65-09D5-4973-9EED-BBD133B93756}" dt="2024-09-20T23:36:38.928" v="20" actId="2696"/>
        <pc:sldMasterMkLst>
          <pc:docMk/>
          <pc:sldMasterMk cId="2264372901" sldId="2147483648"/>
        </pc:sldMasterMkLst>
        <pc:sldLayoutChg chg="del">
          <pc:chgData name="Allison Reeves (GCE)" userId="17f2d13c-fdb5-4d97-9bdf-710c7fc77bf0" providerId="ADAL" clId="{4805DE65-09D5-4973-9EED-BBD133B93756}" dt="2024-09-20T23:36:38.928" v="20" actId="2696"/>
          <pc:sldLayoutMkLst>
            <pc:docMk/>
            <pc:sldMasterMk cId="2264372901" sldId="2147483648"/>
            <pc:sldLayoutMk cId="1140268495" sldId="2147483649"/>
          </pc:sldLayoutMkLst>
        </pc:sldLayoutChg>
        <pc:sldLayoutChg chg="del">
          <pc:chgData name="Allison Reeves (GCE)" userId="17f2d13c-fdb5-4d97-9bdf-710c7fc77bf0" providerId="ADAL" clId="{4805DE65-09D5-4973-9EED-BBD133B93756}" dt="2024-09-20T23:36:38.928" v="20" actId="2696"/>
          <pc:sldLayoutMkLst>
            <pc:docMk/>
            <pc:sldMasterMk cId="2264372901" sldId="2147483648"/>
            <pc:sldLayoutMk cId="3128512095" sldId="2147483650"/>
          </pc:sldLayoutMkLst>
        </pc:sldLayoutChg>
        <pc:sldLayoutChg chg="del">
          <pc:chgData name="Allison Reeves (GCE)" userId="17f2d13c-fdb5-4d97-9bdf-710c7fc77bf0" providerId="ADAL" clId="{4805DE65-09D5-4973-9EED-BBD133B93756}" dt="2024-09-20T23:36:38.928" v="20" actId="2696"/>
          <pc:sldLayoutMkLst>
            <pc:docMk/>
            <pc:sldMasterMk cId="2264372901" sldId="2147483648"/>
            <pc:sldLayoutMk cId="2938909684" sldId="2147483651"/>
          </pc:sldLayoutMkLst>
        </pc:sldLayoutChg>
        <pc:sldLayoutChg chg="del">
          <pc:chgData name="Allison Reeves (GCE)" userId="17f2d13c-fdb5-4d97-9bdf-710c7fc77bf0" providerId="ADAL" clId="{4805DE65-09D5-4973-9EED-BBD133B93756}" dt="2024-09-20T23:36:38.928" v="20" actId="2696"/>
          <pc:sldLayoutMkLst>
            <pc:docMk/>
            <pc:sldMasterMk cId="2264372901" sldId="2147483648"/>
            <pc:sldLayoutMk cId="709741750" sldId="2147483652"/>
          </pc:sldLayoutMkLst>
        </pc:sldLayoutChg>
        <pc:sldLayoutChg chg="del">
          <pc:chgData name="Allison Reeves (GCE)" userId="17f2d13c-fdb5-4d97-9bdf-710c7fc77bf0" providerId="ADAL" clId="{4805DE65-09D5-4973-9EED-BBD133B93756}" dt="2024-09-20T23:36:38.928" v="20" actId="2696"/>
          <pc:sldLayoutMkLst>
            <pc:docMk/>
            <pc:sldMasterMk cId="2264372901" sldId="2147483648"/>
            <pc:sldLayoutMk cId="3310772456" sldId="2147483653"/>
          </pc:sldLayoutMkLst>
        </pc:sldLayoutChg>
        <pc:sldLayoutChg chg="del">
          <pc:chgData name="Allison Reeves (GCE)" userId="17f2d13c-fdb5-4d97-9bdf-710c7fc77bf0" providerId="ADAL" clId="{4805DE65-09D5-4973-9EED-BBD133B93756}" dt="2024-09-20T23:36:38.928" v="20" actId="2696"/>
          <pc:sldLayoutMkLst>
            <pc:docMk/>
            <pc:sldMasterMk cId="2264372901" sldId="2147483648"/>
            <pc:sldLayoutMk cId="418706923" sldId="2147483654"/>
          </pc:sldLayoutMkLst>
        </pc:sldLayoutChg>
        <pc:sldLayoutChg chg="del">
          <pc:chgData name="Allison Reeves (GCE)" userId="17f2d13c-fdb5-4d97-9bdf-710c7fc77bf0" providerId="ADAL" clId="{4805DE65-09D5-4973-9EED-BBD133B93756}" dt="2024-09-20T23:36:38.928" v="20" actId="2696"/>
          <pc:sldLayoutMkLst>
            <pc:docMk/>
            <pc:sldMasterMk cId="2264372901" sldId="2147483648"/>
            <pc:sldLayoutMk cId="4139141817" sldId="2147483655"/>
          </pc:sldLayoutMkLst>
        </pc:sldLayoutChg>
        <pc:sldLayoutChg chg="del">
          <pc:chgData name="Allison Reeves (GCE)" userId="17f2d13c-fdb5-4d97-9bdf-710c7fc77bf0" providerId="ADAL" clId="{4805DE65-09D5-4973-9EED-BBD133B93756}" dt="2024-09-20T23:36:38.928" v="20" actId="2696"/>
          <pc:sldLayoutMkLst>
            <pc:docMk/>
            <pc:sldMasterMk cId="2264372901" sldId="2147483648"/>
            <pc:sldLayoutMk cId="113343731" sldId="2147483656"/>
          </pc:sldLayoutMkLst>
        </pc:sldLayoutChg>
        <pc:sldLayoutChg chg="del">
          <pc:chgData name="Allison Reeves (GCE)" userId="17f2d13c-fdb5-4d97-9bdf-710c7fc77bf0" providerId="ADAL" clId="{4805DE65-09D5-4973-9EED-BBD133B93756}" dt="2024-09-20T23:36:38.928" v="20" actId="2696"/>
          <pc:sldLayoutMkLst>
            <pc:docMk/>
            <pc:sldMasterMk cId="2264372901" sldId="2147483648"/>
            <pc:sldLayoutMk cId="3514040361" sldId="2147483657"/>
          </pc:sldLayoutMkLst>
        </pc:sldLayoutChg>
        <pc:sldLayoutChg chg="del">
          <pc:chgData name="Allison Reeves (GCE)" userId="17f2d13c-fdb5-4d97-9bdf-710c7fc77bf0" providerId="ADAL" clId="{4805DE65-09D5-4973-9EED-BBD133B93756}" dt="2024-09-20T23:36:38.928" v="20" actId="2696"/>
          <pc:sldLayoutMkLst>
            <pc:docMk/>
            <pc:sldMasterMk cId="2264372901" sldId="2147483648"/>
            <pc:sldLayoutMk cId="2989685520" sldId="2147483658"/>
          </pc:sldLayoutMkLst>
        </pc:sldLayoutChg>
        <pc:sldLayoutChg chg="del">
          <pc:chgData name="Allison Reeves (GCE)" userId="17f2d13c-fdb5-4d97-9bdf-710c7fc77bf0" providerId="ADAL" clId="{4805DE65-09D5-4973-9EED-BBD133B93756}" dt="2024-09-20T23:36:38.928" v="20" actId="2696"/>
          <pc:sldLayoutMkLst>
            <pc:docMk/>
            <pc:sldMasterMk cId="2264372901" sldId="2147483648"/>
            <pc:sldLayoutMk cId="1007957115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5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92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76800" y="6553635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43483" y="2609836"/>
            <a:ext cx="5806501" cy="968848"/>
          </a:xfrm>
          <a:prstGeom prst="rect">
            <a:avLst/>
          </a:prstGeom>
        </p:spPr>
        <p:txBody>
          <a:bodyPr lIns="121899" tIns="81240" rIns="162482" bIns="8124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662" y="5114996"/>
            <a:ext cx="5806501" cy="692595"/>
          </a:xfrm>
          <a:prstGeom prst="rect">
            <a:avLst/>
          </a:prstGeom>
        </p:spPr>
        <p:txBody>
          <a:bodyPr lIns="162482" tIns="81240" rIns="162482" bIns="8124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43483" y="832880"/>
            <a:ext cx="5806501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/>
              <a:t>PRESENTATION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436038"/>
            <a:ext cx="4295839" cy="27922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4295839" y="2790758"/>
            <a:ext cx="7896161" cy="143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897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3439897090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33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5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3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3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4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3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0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F4FE1-26D6-A6F4-45A0-E661C97E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 dirty="0"/>
              <a:t>TISU Code of Conduct: Things </a:t>
            </a:r>
            <a:r>
              <a:rPr lang="en-US" i="1" dirty="0"/>
              <a:t>to</a:t>
            </a:r>
            <a:r>
              <a:rPr lang="en-US" dirty="0"/>
              <a:t> Do </a:t>
            </a:r>
          </a:p>
        </p:txBody>
      </p:sp>
      <p:pic>
        <p:nvPicPr>
          <p:cNvPr id="2052" name="Picture 4" descr="What Was Gandalf Smoking in 'The Lord of the Rings?' Weed?">
            <a:extLst>
              <a:ext uri="{FF2B5EF4-FFF2-40B4-BE49-F238E27FC236}">
                <a16:creationId xmlns:a16="http://schemas.microsoft.com/office/drawing/2014/main" id="{C05CE05E-CA38-09E1-2D98-DE3092FAAF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1" r="8935" b="1"/>
          <a:stretch/>
        </p:blipFill>
        <p:spPr bwMode="auto"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AC9C7-26EC-AB01-2156-B7325AB70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r>
              <a:rPr lang="en-US" sz="1700" dirty="0"/>
              <a:t>Follow the law.  </a:t>
            </a:r>
          </a:p>
          <a:p>
            <a:r>
              <a:rPr lang="en-US" sz="1700" dirty="0"/>
              <a:t>Follow the Student Code of Conduct, Employee policies, etc.  </a:t>
            </a:r>
          </a:p>
          <a:p>
            <a:r>
              <a:rPr lang="en-US" sz="1700" dirty="0"/>
              <a:t>Validate the scope of activities and avoid exceeding authorized scope. </a:t>
            </a:r>
          </a:p>
          <a:p>
            <a:r>
              <a:rPr lang="en-US" sz="1700" dirty="0"/>
              <a:t>Las Vegas Rules: Respect appropriate confidentiality.  </a:t>
            </a:r>
          </a:p>
          <a:p>
            <a:r>
              <a:rPr lang="en-US" sz="1700" dirty="0"/>
              <a:t>Only attack training resources that are created for this purpose, for skill development </a:t>
            </a:r>
            <a:r>
              <a:rPr lang="en-US" sz="1700" i="1" dirty="0"/>
              <a:t>(and follow the rules of each resource). </a:t>
            </a:r>
          </a:p>
          <a:p>
            <a:r>
              <a:rPr lang="en-US" sz="1700" dirty="0"/>
              <a:t>Be respectful: treat others as you wish to be treated.</a:t>
            </a:r>
          </a:p>
          <a:p>
            <a:r>
              <a:rPr lang="en-US" sz="1700" dirty="0"/>
              <a:t>Treat the space and fellow students with respect.  </a:t>
            </a:r>
          </a:p>
          <a:p>
            <a:r>
              <a:rPr lang="en-US" sz="1700" dirty="0"/>
              <a:t>Do not steal data, pirate software, serve up illegal content or otherwise misuse resources dedicated to this course.  </a:t>
            </a:r>
          </a:p>
        </p:txBody>
      </p:sp>
    </p:spTree>
    <p:extLst>
      <p:ext uri="{BB962C8B-B14F-4D97-AF65-F5344CB8AC3E}">
        <p14:creationId xmlns:p14="http://schemas.microsoft.com/office/powerpoint/2010/main" val="180252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3085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 descr="Antagonists - Lord of the Rings Spot">
            <a:extLst>
              <a:ext uri="{FF2B5EF4-FFF2-40B4-BE49-F238E27FC236}">
                <a16:creationId xmlns:a16="http://schemas.microsoft.com/office/drawing/2014/main" id="{41460984-FD5C-765F-E9AC-EC1F88648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5" r="3115" b="1"/>
          <a:stretch/>
        </p:blipFill>
        <p:spPr bwMode="auto">
          <a:xfrm>
            <a:off x="6728728" y="1690688"/>
            <a:ext cx="5463273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Freeform: Shape 3087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A4C03-F004-0512-5CA5-F8DEB222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TISU Code of Conduct: Things Not to Do!</a:t>
            </a:r>
          </a:p>
        </p:txBody>
      </p:sp>
      <p:sp>
        <p:nvSpPr>
          <p:cNvPr id="3090" name="Freeform: Shape 3089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8E3E-F876-B260-70E1-34190947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5887479" cy="40100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Do not: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Take part in any kind of cyber crime activity.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Behave in an offensive or inappropriate manner (see Student Code of Conduct).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Use any of the systems or resources provided in the course or on campus to distribute copyrighted or otherwise unauthorized illegal material.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Share any of the materials used in TISU without written authorization from ACTRA, GCU or GCE.  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Bring drugs, alcohol, weapons or other dangerous or illegal items (or animals) on campus.  </a:t>
            </a:r>
          </a:p>
        </p:txBody>
      </p:sp>
    </p:spTree>
    <p:extLst>
      <p:ext uri="{BB962C8B-B14F-4D97-AF65-F5344CB8AC3E}">
        <p14:creationId xmlns:p14="http://schemas.microsoft.com/office/powerpoint/2010/main" val="1043038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Ya think Memes">
            <a:extLst>
              <a:ext uri="{FF2B5EF4-FFF2-40B4-BE49-F238E27FC236}">
                <a16:creationId xmlns:a16="http://schemas.microsoft.com/office/drawing/2014/main" id="{AF651513-3619-5173-A9D2-B64BFB8F4E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7" r="6640"/>
          <a:stretch/>
        </p:blipFill>
        <p:spPr bwMode="auto">
          <a:xfrm>
            <a:off x="7247569" y="2923227"/>
            <a:ext cx="2476682" cy="2342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0688"/>
            <a:ext cx="8958061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D5326-0CDE-AF01-E532-BC84E7AB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59"/>
            <a:ext cx="7769352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Ok, Let’s Make this Simple.</a:t>
            </a:r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5410" y="2"/>
            <a:ext cx="2986590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995D-0A45-4122-8254-8E0E35E3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09800"/>
            <a:ext cx="6456139" cy="4010025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Don’t Break the Law.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Don’t Violate the Rules of GCU.  </a:t>
            </a:r>
          </a:p>
          <a:p>
            <a:r>
              <a:rPr lang="en-US" sz="3600" dirty="0">
                <a:solidFill>
                  <a:srgbClr val="FFFFFF"/>
                </a:solidFill>
              </a:rPr>
              <a:t>Don’t be a Jerk.  </a:t>
            </a:r>
          </a:p>
          <a:p>
            <a:r>
              <a:rPr lang="en-US" sz="3600" dirty="0">
                <a:solidFill>
                  <a:srgbClr val="FFFFFF"/>
                </a:solidFill>
              </a:rPr>
              <a:t>Be Considerate of Others.  </a:t>
            </a:r>
          </a:p>
        </p:txBody>
      </p:sp>
    </p:spTree>
    <p:extLst>
      <p:ext uri="{BB962C8B-B14F-4D97-AF65-F5344CB8AC3E}">
        <p14:creationId xmlns:p14="http://schemas.microsoft.com/office/powerpoint/2010/main" val="1014041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234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TISU Code of Conduct: Things to Do </vt:lpstr>
      <vt:lpstr>TISU Code of Conduct: Things Not to Do!</vt:lpstr>
      <vt:lpstr>Ok, Let’s Make this Simple.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Mike Manrod (GCE)</cp:lastModifiedBy>
  <cp:revision>2</cp:revision>
  <dcterms:created xsi:type="dcterms:W3CDTF">2024-09-20T23:34:29Z</dcterms:created>
  <dcterms:modified xsi:type="dcterms:W3CDTF">2025-05-11T21:10:40Z</dcterms:modified>
  <cp:category/>
</cp:coreProperties>
</file>