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5" r:id="rId2"/>
    <p:sldId id="431" r:id="rId3"/>
    <p:sldId id="590" r:id="rId4"/>
    <p:sldId id="43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16118-5DB7-49CA-92A2-6A05E5FA6617}" v="4" dt="2024-09-20T23:44:17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C4116118-5DB7-49CA-92A2-6A05E5FA6617}"/>
    <pc:docChg chg="addSld delSld modSld delMainMaster">
      <pc:chgData name="Allison Reeves (GCE)" userId="17f2d13c-fdb5-4d97-9bdf-710c7fc77bf0" providerId="ADAL" clId="{C4116118-5DB7-49CA-92A2-6A05E5FA6617}" dt="2024-09-20T23:44:17.694" v="4"/>
      <pc:docMkLst>
        <pc:docMk/>
      </pc:docMkLst>
      <pc:sldChg chg="del">
        <pc:chgData name="Allison Reeves (GCE)" userId="17f2d13c-fdb5-4d97-9bdf-710c7fc77bf0" providerId="ADAL" clId="{C4116118-5DB7-49CA-92A2-6A05E5FA6617}" dt="2024-09-20T23:44:00.869" v="2" actId="2696"/>
        <pc:sldMkLst>
          <pc:docMk/>
          <pc:sldMk cId="3748455551" sldId="256"/>
        </pc:sldMkLst>
      </pc:sldChg>
      <pc:sldChg chg="add">
        <pc:chgData name="Allison Reeves (GCE)" userId="17f2d13c-fdb5-4d97-9bdf-710c7fc77bf0" providerId="ADAL" clId="{C4116118-5DB7-49CA-92A2-6A05E5FA6617}" dt="2024-09-20T23:43:52.710" v="0"/>
        <pc:sldMkLst>
          <pc:docMk/>
          <pc:sldMk cId="1506357894" sldId="315"/>
        </pc:sldMkLst>
      </pc:sldChg>
      <pc:sldChg chg="add">
        <pc:chgData name="Allison Reeves (GCE)" userId="17f2d13c-fdb5-4d97-9bdf-710c7fc77bf0" providerId="ADAL" clId="{C4116118-5DB7-49CA-92A2-6A05E5FA6617}" dt="2024-09-20T23:43:59.219" v="1"/>
        <pc:sldMkLst>
          <pc:docMk/>
          <pc:sldMk cId="1055126792" sldId="431"/>
        </pc:sldMkLst>
      </pc:sldChg>
      <pc:sldChg chg="add">
        <pc:chgData name="Allison Reeves (GCE)" userId="17f2d13c-fdb5-4d97-9bdf-710c7fc77bf0" providerId="ADAL" clId="{C4116118-5DB7-49CA-92A2-6A05E5FA6617}" dt="2024-09-20T23:44:17.694" v="4"/>
        <pc:sldMkLst>
          <pc:docMk/>
          <pc:sldMk cId="2613026553" sldId="433"/>
        </pc:sldMkLst>
      </pc:sldChg>
      <pc:sldChg chg="add">
        <pc:chgData name="Allison Reeves (GCE)" userId="17f2d13c-fdb5-4d97-9bdf-710c7fc77bf0" providerId="ADAL" clId="{C4116118-5DB7-49CA-92A2-6A05E5FA6617}" dt="2024-09-20T23:44:08.639" v="3"/>
        <pc:sldMkLst>
          <pc:docMk/>
          <pc:sldMk cId="847882110" sldId="590"/>
        </pc:sldMkLst>
      </pc:sldChg>
      <pc:sldMasterChg chg="del delSldLayout">
        <pc:chgData name="Allison Reeves (GCE)" userId="17f2d13c-fdb5-4d97-9bdf-710c7fc77bf0" providerId="ADAL" clId="{C4116118-5DB7-49CA-92A2-6A05E5FA6617}" dt="2024-09-20T23:44:00.869" v="2" actId="2696"/>
        <pc:sldMasterMkLst>
          <pc:docMk/>
          <pc:sldMasterMk cId="239151153" sldId="2147483648"/>
        </pc:sldMasterMkLst>
        <pc:sldLayoutChg chg="del">
          <pc:chgData name="Allison Reeves (GCE)" userId="17f2d13c-fdb5-4d97-9bdf-710c7fc77bf0" providerId="ADAL" clId="{C4116118-5DB7-49CA-92A2-6A05E5FA6617}" dt="2024-09-20T23:44:00.869" v="2" actId="2696"/>
          <pc:sldLayoutMkLst>
            <pc:docMk/>
            <pc:sldMasterMk cId="239151153" sldId="2147483648"/>
            <pc:sldLayoutMk cId="541687227" sldId="2147483649"/>
          </pc:sldLayoutMkLst>
        </pc:sldLayoutChg>
        <pc:sldLayoutChg chg="del">
          <pc:chgData name="Allison Reeves (GCE)" userId="17f2d13c-fdb5-4d97-9bdf-710c7fc77bf0" providerId="ADAL" clId="{C4116118-5DB7-49CA-92A2-6A05E5FA6617}" dt="2024-09-20T23:44:00.869" v="2" actId="2696"/>
          <pc:sldLayoutMkLst>
            <pc:docMk/>
            <pc:sldMasterMk cId="239151153" sldId="2147483648"/>
            <pc:sldLayoutMk cId="1662429297" sldId="2147483650"/>
          </pc:sldLayoutMkLst>
        </pc:sldLayoutChg>
        <pc:sldLayoutChg chg="del">
          <pc:chgData name="Allison Reeves (GCE)" userId="17f2d13c-fdb5-4d97-9bdf-710c7fc77bf0" providerId="ADAL" clId="{C4116118-5DB7-49CA-92A2-6A05E5FA6617}" dt="2024-09-20T23:44:00.869" v="2" actId="2696"/>
          <pc:sldLayoutMkLst>
            <pc:docMk/>
            <pc:sldMasterMk cId="239151153" sldId="2147483648"/>
            <pc:sldLayoutMk cId="2347729142" sldId="2147483651"/>
          </pc:sldLayoutMkLst>
        </pc:sldLayoutChg>
        <pc:sldLayoutChg chg="del">
          <pc:chgData name="Allison Reeves (GCE)" userId="17f2d13c-fdb5-4d97-9bdf-710c7fc77bf0" providerId="ADAL" clId="{C4116118-5DB7-49CA-92A2-6A05E5FA6617}" dt="2024-09-20T23:44:00.869" v="2" actId="2696"/>
          <pc:sldLayoutMkLst>
            <pc:docMk/>
            <pc:sldMasterMk cId="239151153" sldId="2147483648"/>
            <pc:sldLayoutMk cId="2425342478" sldId="2147483652"/>
          </pc:sldLayoutMkLst>
        </pc:sldLayoutChg>
        <pc:sldLayoutChg chg="del">
          <pc:chgData name="Allison Reeves (GCE)" userId="17f2d13c-fdb5-4d97-9bdf-710c7fc77bf0" providerId="ADAL" clId="{C4116118-5DB7-49CA-92A2-6A05E5FA6617}" dt="2024-09-20T23:44:00.869" v="2" actId="2696"/>
          <pc:sldLayoutMkLst>
            <pc:docMk/>
            <pc:sldMasterMk cId="239151153" sldId="2147483648"/>
            <pc:sldLayoutMk cId="919455273" sldId="2147483653"/>
          </pc:sldLayoutMkLst>
        </pc:sldLayoutChg>
        <pc:sldLayoutChg chg="del">
          <pc:chgData name="Allison Reeves (GCE)" userId="17f2d13c-fdb5-4d97-9bdf-710c7fc77bf0" providerId="ADAL" clId="{C4116118-5DB7-49CA-92A2-6A05E5FA6617}" dt="2024-09-20T23:44:00.869" v="2" actId="2696"/>
          <pc:sldLayoutMkLst>
            <pc:docMk/>
            <pc:sldMasterMk cId="239151153" sldId="2147483648"/>
            <pc:sldLayoutMk cId="731648960" sldId="2147483654"/>
          </pc:sldLayoutMkLst>
        </pc:sldLayoutChg>
        <pc:sldLayoutChg chg="del">
          <pc:chgData name="Allison Reeves (GCE)" userId="17f2d13c-fdb5-4d97-9bdf-710c7fc77bf0" providerId="ADAL" clId="{C4116118-5DB7-49CA-92A2-6A05E5FA6617}" dt="2024-09-20T23:44:00.869" v="2" actId="2696"/>
          <pc:sldLayoutMkLst>
            <pc:docMk/>
            <pc:sldMasterMk cId="239151153" sldId="2147483648"/>
            <pc:sldLayoutMk cId="860299484" sldId="2147483655"/>
          </pc:sldLayoutMkLst>
        </pc:sldLayoutChg>
        <pc:sldLayoutChg chg="del">
          <pc:chgData name="Allison Reeves (GCE)" userId="17f2d13c-fdb5-4d97-9bdf-710c7fc77bf0" providerId="ADAL" clId="{C4116118-5DB7-49CA-92A2-6A05E5FA6617}" dt="2024-09-20T23:44:00.869" v="2" actId="2696"/>
          <pc:sldLayoutMkLst>
            <pc:docMk/>
            <pc:sldMasterMk cId="239151153" sldId="2147483648"/>
            <pc:sldLayoutMk cId="2943622548" sldId="2147483656"/>
          </pc:sldLayoutMkLst>
        </pc:sldLayoutChg>
        <pc:sldLayoutChg chg="del">
          <pc:chgData name="Allison Reeves (GCE)" userId="17f2d13c-fdb5-4d97-9bdf-710c7fc77bf0" providerId="ADAL" clId="{C4116118-5DB7-49CA-92A2-6A05E5FA6617}" dt="2024-09-20T23:44:00.869" v="2" actId="2696"/>
          <pc:sldLayoutMkLst>
            <pc:docMk/>
            <pc:sldMasterMk cId="239151153" sldId="2147483648"/>
            <pc:sldLayoutMk cId="3831020604" sldId="2147483657"/>
          </pc:sldLayoutMkLst>
        </pc:sldLayoutChg>
        <pc:sldLayoutChg chg="del">
          <pc:chgData name="Allison Reeves (GCE)" userId="17f2d13c-fdb5-4d97-9bdf-710c7fc77bf0" providerId="ADAL" clId="{C4116118-5DB7-49CA-92A2-6A05E5FA6617}" dt="2024-09-20T23:44:00.869" v="2" actId="2696"/>
          <pc:sldLayoutMkLst>
            <pc:docMk/>
            <pc:sldMasterMk cId="239151153" sldId="2147483648"/>
            <pc:sldLayoutMk cId="3533496120" sldId="2147483658"/>
          </pc:sldLayoutMkLst>
        </pc:sldLayoutChg>
        <pc:sldLayoutChg chg="del">
          <pc:chgData name="Allison Reeves (GCE)" userId="17f2d13c-fdb5-4d97-9bdf-710c7fc77bf0" providerId="ADAL" clId="{C4116118-5DB7-49CA-92A2-6A05E5FA6617}" dt="2024-09-20T23:44:00.869" v="2" actId="2696"/>
          <pc:sldLayoutMkLst>
            <pc:docMk/>
            <pc:sldMasterMk cId="239151153" sldId="2147483648"/>
            <pc:sldLayoutMk cId="1207258130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5BA2C-CA1D-074D-A093-569A1B100685}" type="doc">
      <dgm:prSet loTypeId="urn:microsoft.com/office/officeart/2005/8/layout/pyramid2" loCatId="pyramid" qsTypeId="urn:microsoft.com/office/officeart/2005/8/quickstyle/3d2" qsCatId="3D" csTypeId="urn:microsoft.com/office/officeart/2005/8/colors/accent1_2" csCatId="accent1" phldr="1"/>
      <dgm:spPr/>
    </dgm:pt>
    <dgm:pt modelId="{A9C37F69-9F88-7344-B192-6981B9797824}">
      <dgm:prSet phldrT="[Text]"/>
      <dgm:spPr/>
      <dgm:t>
        <a:bodyPr/>
        <a:lstStyle/>
        <a:p>
          <a:r>
            <a:rPr lang="en-US" dirty="0"/>
            <a:t>Governance, Risk and Compliance </a:t>
          </a:r>
        </a:p>
      </dgm:t>
    </dgm:pt>
    <dgm:pt modelId="{A1D23D21-77B6-A749-BE25-3A70B1BE9B7C}" type="parTrans" cxnId="{62FFCF7E-CF56-C949-8CF1-506AFAD114C2}">
      <dgm:prSet/>
      <dgm:spPr/>
      <dgm:t>
        <a:bodyPr/>
        <a:lstStyle/>
        <a:p>
          <a:endParaRPr lang="en-US"/>
        </a:p>
      </dgm:t>
    </dgm:pt>
    <dgm:pt modelId="{51CD40B5-B825-204A-B1E8-9E434AF7601B}" type="sibTrans" cxnId="{62FFCF7E-CF56-C949-8CF1-506AFAD114C2}">
      <dgm:prSet/>
      <dgm:spPr/>
      <dgm:t>
        <a:bodyPr/>
        <a:lstStyle/>
        <a:p>
          <a:endParaRPr lang="en-US"/>
        </a:p>
      </dgm:t>
    </dgm:pt>
    <dgm:pt modelId="{6D46E95C-2B3A-3349-A0F6-2B06BA42855C}">
      <dgm:prSet phldrT="[Text]"/>
      <dgm:spPr/>
      <dgm:t>
        <a:bodyPr/>
        <a:lstStyle/>
        <a:p>
          <a:r>
            <a:rPr lang="en-US" dirty="0"/>
            <a:t>Triage and Response (SOC/IR)</a:t>
          </a:r>
        </a:p>
      </dgm:t>
    </dgm:pt>
    <dgm:pt modelId="{782F4440-E930-BD48-8EAA-ED7B5873DA8A}" type="parTrans" cxnId="{F2C4A5C8-0E85-D147-AF8B-CC67B3413FF7}">
      <dgm:prSet/>
      <dgm:spPr/>
      <dgm:t>
        <a:bodyPr/>
        <a:lstStyle/>
        <a:p>
          <a:endParaRPr lang="en-US"/>
        </a:p>
      </dgm:t>
    </dgm:pt>
    <dgm:pt modelId="{B2F96FB9-77FA-724E-AFC4-9E47F993CAB3}" type="sibTrans" cxnId="{F2C4A5C8-0E85-D147-AF8B-CC67B3413FF7}">
      <dgm:prSet/>
      <dgm:spPr/>
      <dgm:t>
        <a:bodyPr/>
        <a:lstStyle/>
        <a:p>
          <a:endParaRPr lang="en-US"/>
        </a:p>
      </dgm:t>
    </dgm:pt>
    <dgm:pt modelId="{EAF26FE1-CBA4-A044-9EAF-09E666638B45}">
      <dgm:prSet phldrT="[Text]"/>
      <dgm:spPr/>
      <dgm:t>
        <a:bodyPr/>
        <a:lstStyle/>
        <a:p>
          <a:r>
            <a:rPr lang="en-US" dirty="0"/>
            <a:t>Controls and Tools (Engineering)</a:t>
          </a:r>
        </a:p>
      </dgm:t>
    </dgm:pt>
    <dgm:pt modelId="{C46CC259-3A50-0844-B69F-57B1EBB64060}" type="parTrans" cxnId="{6C9FA699-0FB2-C847-83E5-5CFF5CA17D37}">
      <dgm:prSet/>
      <dgm:spPr/>
      <dgm:t>
        <a:bodyPr/>
        <a:lstStyle/>
        <a:p>
          <a:endParaRPr lang="en-US"/>
        </a:p>
      </dgm:t>
    </dgm:pt>
    <dgm:pt modelId="{D68F933C-F99F-1D47-8198-639780101273}" type="sibTrans" cxnId="{6C9FA699-0FB2-C847-83E5-5CFF5CA17D37}">
      <dgm:prSet/>
      <dgm:spPr/>
      <dgm:t>
        <a:bodyPr/>
        <a:lstStyle/>
        <a:p>
          <a:endParaRPr lang="en-US"/>
        </a:p>
      </dgm:t>
    </dgm:pt>
    <dgm:pt modelId="{953FE846-7193-914F-8048-9505C230682F}" type="pres">
      <dgm:prSet presAssocID="{5025BA2C-CA1D-074D-A093-569A1B100685}" presName="compositeShape" presStyleCnt="0">
        <dgm:presLayoutVars>
          <dgm:dir/>
          <dgm:resizeHandles/>
        </dgm:presLayoutVars>
      </dgm:prSet>
      <dgm:spPr/>
    </dgm:pt>
    <dgm:pt modelId="{10F33CA4-8A81-304D-B2C4-4A34B5256A9F}" type="pres">
      <dgm:prSet presAssocID="{5025BA2C-CA1D-074D-A093-569A1B100685}" presName="pyramid" presStyleLbl="node1" presStyleIdx="0" presStyleCnt="1"/>
      <dgm:spPr/>
    </dgm:pt>
    <dgm:pt modelId="{12A0127E-7E90-0644-855B-99117B072E98}" type="pres">
      <dgm:prSet presAssocID="{5025BA2C-CA1D-074D-A093-569A1B100685}" presName="theList" presStyleCnt="0"/>
      <dgm:spPr/>
    </dgm:pt>
    <dgm:pt modelId="{67599564-A5FB-EC41-B194-FBA906C70ED7}" type="pres">
      <dgm:prSet presAssocID="{A9C37F69-9F88-7344-B192-6981B9797824}" presName="aNode" presStyleLbl="fgAcc1" presStyleIdx="0" presStyleCnt="3">
        <dgm:presLayoutVars>
          <dgm:bulletEnabled val="1"/>
        </dgm:presLayoutVars>
      </dgm:prSet>
      <dgm:spPr/>
    </dgm:pt>
    <dgm:pt modelId="{DA1FA8F6-E3A2-7244-9D97-56F2F6922D92}" type="pres">
      <dgm:prSet presAssocID="{A9C37F69-9F88-7344-B192-6981B9797824}" presName="aSpace" presStyleCnt="0"/>
      <dgm:spPr/>
    </dgm:pt>
    <dgm:pt modelId="{017C0E99-6CE3-3F48-873A-84C756CA4204}" type="pres">
      <dgm:prSet presAssocID="{6D46E95C-2B3A-3349-A0F6-2B06BA42855C}" presName="aNode" presStyleLbl="fgAcc1" presStyleIdx="1" presStyleCnt="3">
        <dgm:presLayoutVars>
          <dgm:bulletEnabled val="1"/>
        </dgm:presLayoutVars>
      </dgm:prSet>
      <dgm:spPr/>
    </dgm:pt>
    <dgm:pt modelId="{262A425E-06DD-A14E-8C1F-4D9851F3A781}" type="pres">
      <dgm:prSet presAssocID="{6D46E95C-2B3A-3349-A0F6-2B06BA42855C}" presName="aSpace" presStyleCnt="0"/>
      <dgm:spPr/>
    </dgm:pt>
    <dgm:pt modelId="{FDDD29C3-8C4C-F843-B520-728361582A73}" type="pres">
      <dgm:prSet presAssocID="{EAF26FE1-CBA4-A044-9EAF-09E666638B45}" presName="aNode" presStyleLbl="fgAcc1" presStyleIdx="2" presStyleCnt="3">
        <dgm:presLayoutVars>
          <dgm:bulletEnabled val="1"/>
        </dgm:presLayoutVars>
      </dgm:prSet>
      <dgm:spPr/>
    </dgm:pt>
    <dgm:pt modelId="{FDD250B5-CCF2-4A43-A603-5CE212F09B83}" type="pres">
      <dgm:prSet presAssocID="{EAF26FE1-CBA4-A044-9EAF-09E666638B45}" presName="aSpace" presStyleCnt="0"/>
      <dgm:spPr/>
    </dgm:pt>
  </dgm:ptLst>
  <dgm:cxnLst>
    <dgm:cxn modelId="{C2929560-72D5-F44E-AE40-0362AA374F88}" type="presOf" srcId="{5025BA2C-CA1D-074D-A093-569A1B100685}" destId="{953FE846-7193-914F-8048-9505C230682F}" srcOrd="0" destOrd="0" presId="urn:microsoft.com/office/officeart/2005/8/layout/pyramid2"/>
    <dgm:cxn modelId="{62FFCF7E-CF56-C949-8CF1-506AFAD114C2}" srcId="{5025BA2C-CA1D-074D-A093-569A1B100685}" destId="{A9C37F69-9F88-7344-B192-6981B9797824}" srcOrd="0" destOrd="0" parTransId="{A1D23D21-77B6-A749-BE25-3A70B1BE9B7C}" sibTransId="{51CD40B5-B825-204A-B1E8-9E434AF7601B}"/>
    <dgm:cxn modelId="{F3938B86-7506-594E-A63D-9CC9B959A56A}" type="presOf" srcId="{A9C37F69-9F88-7344-B192-6981B9797824}" destId="{67599564-A5FB-EC41-B194-FBA906C70ED7}" srcOrd="0" destOrd="0" presId="urn:microsoft.com/office/officeart/2005/8/layout/pyramid2"/>
    <dgm:cxn modelId="{6C9FA699-0FB2-C847-83E5-5CFF5CA17D37}" srcId="{5025BA2C-CA1D-074D-A093-569A1B100685}" destId="{EAF26FE1-CBA4-A044-9EAF-09E666638B45}" srcOrd="2" destOrd="0" parTransId="{C46CC259-3A50-0844-B69F-57B1EBB64060}" sibTransId="{D68F933C-F99F-1D47-8198-639780101273}"/>
    <dgm:cxn modelId="{F2C4A5C8-0E85-D147-AF8B-CC67B3413FF7}" srcId="{5025BA2C-CA1D-074D-A093-569A1B100685}" destId="{6D46E95C-2B3A-3349-A0F6-2B06BA42855C}" srcOrd="1" destOrd="0" parTransId="{782F4440-E930-BD48-8EAA-ED7B5873DA8A}" sibTransId="{B2F96FB9-77FA-724E-AFC4-9E47F993CAB3}"/>
    <dgm:cxn modelId="{291E8EE0-3D64-0E42-AAA3-FBFFE9C63D46}" type="presOf" srcId="{6D46E95C-2B3A-3349-A0F6-2B06BA42855C}" destId="{017C0E99-6CE3-3F48-873A-84C756CA4204}" srcOrd="0" destOrd="0" presId="urn:microsoft.com/office/officeart/2005/8/layout/pyramid2"/>
    <dgm:cxn modelId="{4AE4A4E2-0C6E-5140-9CF6-88176D734E8C}" type="presOf" srcId="{EAF26FE1-CBA4-A044-9EAF-09E666638B45}" destId="{FDDD29C3-8C4C-F843-B520-728361582A73}" srcOrd="0" destOrd="0" presId="urn:microsoft.com/office/officeart/2005/8/layout/pyramid2"/>
    <dgm:cxn modelId="{78CB627D-8EBF-9B4C-BD9E-083AB5D98156}" type="presParOf" srcId="{953FE846-7193-914F-8048-9505C230682F}" destId="{10F33CA4-8A81-304D-B2C4-4A34B5256A9F}" srcOrd="0" destOrd="0" presId="urn:microsoft.com/office/officeart/2005/8/layout/pyramid2"/>
    <dgm:cxn modelId="{87A91932-8FC0-0349-BCF0-EF059E1F1259}" type="presParOf" srcId="{953FE846-7193-914F-8048-9505C230682F}" destId="{12A0127E-7E90-0644-855B-99117B072E98}" srcOrd="1" destOrd="0" presId="urn:microsoft.com/office/officeart/2005/8/layout/pyramid2"/>
    <dgm:cxn modelId="{2A7F5EB7-F7F9-C94D-85B4-0C370A56D021}" type="presParOf" srcId="{12A0127E-7E90-0644-855B-99117B072E98}" destId="{67599564-A5FB-EC41-B194-FBA906C70ED7}" srcOrd="0" destOrd="0" presId="urn:microsoft.com/office/officeart/2005/8/layout/pyramid2"/>
    <dgm:cxn modelId="{5128C469-AEA5-9748-959D-15A7F8D1D9A8}" type="presParOf" srcId="{12A0127E-7E90-0644-855B-99117B072E98}" destId="{DA1FA8F6-E3A2-7244-9D97-56F2F6922D92}" srcOrd="1" destOrd="0" presId="urn:microsoft.com/office/officeart/2005/8/layout/pyramid2"/>
    <dgm:cxn modelId="{E4D90235-7F29-CB44-8E67-239D9894E418}" type="presParOf" srcId="{12A0127E-7E90-0644-855B-99117B072E98}" destId="{017C0E99-6CE3-3F48-873A-84C756CA4204}" srcOrd="2" destOrd="0" presId="urn:microsoft.com/office/officeart/2005/8/layout/pyramid2"/>
    <dgm:cxn modelId="{A87B56C7-C025-374B-9CA8-A83A0C32B97A}" type="presParOf" srcId="{12A0127E-7E90-0644-855B-99117B072E98}" destId="{262A425E-06DD-A14E-8C1F-4D9851F3A781}" srcOrd="3" destOrd="0" presId="urn:microsoft.com/office/officeart/2005/8/layout/pyramid2"/>
    <dgm:cxn modelId="{AEB2026B-9B06-E04D-9416-8508A0559252}" type="presParOf" srcId="{12A0127E-7E90-0644-855B-99117B072E98}" destId="{FDDD29C3-8C4C-F843-B520-728361582A73}" srcOrd="4" destOrd="0" presId="urn:microsoft.com/office/officeart/2005/8/layout/pyramid2"/>
    <dgm:cxn modelId="{AEBE2505-8E97-ED4D-B28D-408F8FD969C0}" type="presParOf" srcId="{12A0127E-7E90-0644-855B-99117B072E98}" destId="{FDD250B5-CCF2-4A43-A603-5CE212F09B8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6566BE-FD54-8344-A4C5-1493A0A37C17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EC25FC-1E5A-D94E-A26B-B14005736362}">
      <dgm:prSet phldrT="[Text]"/>
      <dgm:spPr/>
      <dgm:t>
        <a:bodyPr/>
        <a:lstStyle/>
        <a:p>
          <a:r>
            <a:rPr lang="en-US" dirty="0"/>
            <a:t>Cyber Maturity Levels</a:t>
          </a:r>
        </a:p>
      </dgm:t>
    </dgm:pt>
    <dgm:pt modelId="{9E66B8D6-0B35-F94A-B60A-921E43AE7B60}" type="parTrans" cxnId="{4FEA6894-43A8-CC48-B26C-77107A150211}">
      <dgm:prSet/>
      <dgm:spPr/>
      <dgm:t>
        <a:bodyPr/>
        <a:lstStyle/>
        <a:p>
          <a:endParaRPr lang="en-US"/>
        </a:p>
      </dgm:t>
    </dgm:pt>
    <dgm:pt modelId="{8F5FB6B9-03FE-A74C-9BC4-1D4DEBD9B483}" type="sibTrans" cxnId="{4FEA6894-43A8-CC48-B26C-77107A150211}">
      <dgm:prSet/>
      <dgm:spPr/>
      <dgm:t>
        <a:bodyPr/>
        <a:lstStyle/>
        <a:p>
          <a:endParaRPr lang="en-US"/>
        </a:p>
      </dgm:t>
    </dgm:pt>
    <dgm:pt modelId="{2FACE6EE-D28B-D74F-8D7A-EF25091A77A2}">
      <dgm:prSet phldrT="[Text]"/>
      <dgm:spPr/>
      <dgm:t>
        <a:bodyPr/>
        <a:lstStyle/>
        <a:p>
          <a:r>
            <a:rPr lang="en-US" dirty="0"/>
            <a:t>Level 4-5</a:t>
          </a:r>
        </a:p>
      </dgm:t>
    </dgm:pt>
    <dgm:pt modelId="{8AC3979B-F226-704F-A7D7-F54AF9AF7490}" type="parTrans" cxnId="{E57D023F-BBF9-4641-B1D7-D9C326D9C30A}">
      <dgm:prSet/>
      <dgm:spPr/>
      <dgm:t>
        <a:bodyPr/>
        <a:lstStyle/>
        <a:p>
          <a:endParaRPr lang="en-US"/>
        </a:p>
      </dgm:t>
    </dgm:pt>
    <dgm:pt modelId="{235F8357-BDA9-A948-9742-8D2E34C15A86}" type="sibTrans" cxnId="{E57D023F-BBF9-4641-B1D7-D9C326D9C30A}">
      <dgm:prSet/>
      <dgm:spPr/>
      <dgm:t>
        <a:bodyPr/>
        <a:lstStyle/>
        <a:p>
          <a:endParaRPr lang="en-US"/>
        </a:p>
      </dgm:t>
    </dgm:pt>
    <dgm:pt modelId="{A7DF60B0-C3CA-224D-B196-571CD001CA72}">
      <dgm:prSet phldrT="[Text]"/>
      <dgm:spPr/>
      <dgm:t>
        <a:bodyPr/>
        <a:lstStyle/>
        <a:p>
          <a:r>
            <a:rPr lang="en-US" dirty="0"/>
            <a:t>Level 2.5-5</a:t>
          </a:r>
        </a:p>
      </dgm:t>
    </dgm:pt>
    <dgm:pt modelId="{6507E0D9-1ECE-DC45-8C68-76756FCD8E91}" type="parTrans" cxnId="{0E2F2FE5-1E12-984E-AC82-F79121639897}">
      <dgm:prSet/>
      <dgm:spPr/>
      <dgm:t>
        <a:bodyPr/>
        <a:lstStyle/>
        <a:p>
          <a:endParaRPr lang="en-US"/>
        </a:p>
      </dgm:t>
    </dgm:pt>
    <dgm:pt modelId="{A0715410-0862-084B-9B3D-CB4F0138EF8B}" type="sibTrans" cxnId="{0E2F2FE5-1E12-984E-AC82-F79121639897}">
      <dgm:prSet/>
      <dgm:spPr/>
      <dgm:t>
        <a:bodyPr/>
        <a:lstStyle/>
        <a:p>
          <a:endParaRPr lang="en-US"/>
        </a:p>
      </dgm:t>
    </dgm:pt>
    <dgm:pt modelId="{E3661546-A67E-A54B-A22A-DA8B20C0266C}">
      <dgm:prSet phldrT="[Text]"/>
      <dgm:spPr/>
      <dgm:t>
        <a:bodyPr/>
        <a:lstStyle/>
        <a:p>
          <a:r>
            <a:rPr lang="en-US" dirty="0"/>
            <a:t>Level 0-5</a:t>
          </a:r>
        </a:p>
      </dgm:t>
    </dgm:pt>
    <dgm:pt modelId="{A7E89D14-8246-D44F-95E8-EC742BC883C5}" type="parTrans" cxnId="{F266ECE5-1C9A-2F4F-8B05-9F761CE11EA4}">
      <dgm:prSet/>
      <dgm:spPr/>
      <dgm:t>
        <a:bodyPr/>
        <a:lstStyle/>
        <a:p>
          <a:endParaRPr lang="en-US"/>
        </a:p>
      </dgm:t>
    </dgm:pt>
    <dgm:pt modelId="{A71BD919-D07A-3046-91F8-7E7EBA037532}" type="sibTrans" cxnId="{F266ECE5-1C9A-2F4F-8B05-9F761CE11EA4}">
      <dgm:prSet/>
      <dgm:spPr/>
      <dgm:t>
        <a:bodyPr/>
        <a:lstStyle/>
        <a:p>
          <a:endParaRPr lang="en-US"/>
        </a:p>
      </dgm:t>
    </dgm:pt>
    <dgm:pt modelId="{70CCDF0B-4A0E-1845-AE44-A387B0B466D4}" type="pres">
      <dgm:prSet presAssocID="{316566BE-FD54-8344-A4C5-1493A0A37C17}" presName="vert0" presStyleCnt="0">
        <dgm:presLayoutVars>
          <dgm:dir/>
          <dgm:animOne val="branch"/>
          <dgm:animLvl val="lvl"/>
        </dgm:presLayoutVars>
      </dgm:prSet>
      <dgm:spPr/>
    </dgm:pt>
    <dgm:pt modelId="{A19C68D7-FC59-3E4A-B74A-97FAD3A0B19C}" type="pres">
      <dgm:prSet presAssocID="{BFEC25FC-1E5A-D94E-A26B-B14005736362}" presName="thickLine" presStyleLbl="alignNode1" presStyleIdx="0" presStyleCnt="1"/>
      <dgm:spPr/>
    </dgm:pt>
    <dgm:pt modelId="{9A671310-5B22-D64D-B4BA-CCEA8C3FB281}" type="pres">
      <dgm:prSet presAssocID="{BFEC25FC-1E5A-D94E-A26B-B14005736362}" presName="horz1" presStyleCnt="0"/>
      <dgm:spPr/>
    </dgm:pt>
    <dgm:pt modelId="{9D7541B7-93DA-C048-91BA-83F577D58822}" type="pres">
      <dgm:prSet presAssocID="{BFEC25FC-1E5A-D94E-A26B-B14005736362}" presName="tx1" presStyleLbl="revTx" presStyleIdx="0" presStyleCnt="4"/>
      <dgm:spPr/>
    </dgm:pt>
    <dgm:pt modelId="{05ABAFB7-2C4A-8A48-8B40-264BEFE39913}" type="pres">
      <dgm:prSet presAssocID="{BFEC25FC-1E5A-D94E-A26B-B14005736362}" presName="vert1" presStyleCnt="0"/>
      <dgm:spPr/>
    </dgm:pt>
    <dgm:pt modelId="{291D8640-B15A-8F42-8F4F-A80C58B6634E}" type="pres">
      <dgm:prSet presAssocID="{2FACE6EE-D28B-D74F-8D7A-EF25091A77A2}" presName="vertSpace2a" presStyleCnt="0"/>
      <dgm:spPr/>
    </dgm:pt>
    <dgm:pt modelId="{7CA0C50A-912B-4A42-9D8D-C870F742A6F4}" type="pres">
      <dgm:prSet presAssocID="{2FACE6EE-D28B-D74F-8D7A-EF25091A77A2}" presName="horz2" presStyleCnt="0"/>
      <dgm:spPr/>
    </dgm:pt>
    <dgm:pt modelId="{6D548729-716B-494A-85B2-A6BA3F5C5F09}" type="pres">
      <dgm:prSet presAssocID="{2FACE6EE-D28B-D74F-8D7A-EF25091A77A2}" presName="horzSpace2" presStyleCnt="0"/>
      <dgm:spPr/>
    </dgm:pt>
    <dgm:pt modelId="{8A87B5E9-DEB0-2447-9C9F-E5C1CCDF941C}" type="pres">
      <dgm:prSet presAssocID="{2FACE6EE-D28B-D74F-8D7A-EF25091A77A2}" presName="tx2" presStyleLbl="revTx" presStyleIdx="1" presStyleCnt="4"/>
      <dgm:spPr/>
    </dgm:pt>
    <dgm:pt modelId="{B40A1430-4951-F949-82E9-35DB5ABFDAD6}" type="pres">
      <dgm:prSet presAssocID="{2FACE6EE-D28B-D74F-8D7A-EF25091A77A2}" presName="vert2" presStyleCnt="0"/>
      <dgm:spPr/>
    </dgm:pt>
    <dgm:pt modelId="{4958FC2F-8DA0-C44B-986F-76FBEA3F86E6}" type="pres">
      <dgm:prSet presAssocID="{2FACE6EE-D28B-D74F-8D7A-EF25091A77A2}" presName="thinLine2b" presStyleLbl="callout" presStyleIdx="0" presStyleCnt="3"/>
      <dgm:spPr/>
    </dgm:pt>
    <dgm:pt modelId="{75BECE42-1CC2-8946-9353-E423DC1C8102}" type="pres">
      <dgm:prSet presAssocID="{2FACE6EE-D28B-D74F-8D7A-EF25091A77A2}" presName="vertSpace2b" presStyleCnt="0"/>
      <dgm:spPr/>
    </dgm:pt>
    <dgm:pt modelId="{4DDA6DA0-3FE4-0A47-8B41-052BAEFA82A4}" type="pres">
      <dgm:prSet presAssocID="{A7DF60B0-C3CA-224D-B196-571CD001CA72}" presName="horz2" presStyleCnt="0"/>
      <dgm:spPr/>
    </dgm:pt>
    <dgm:pt modelId="{CC2CA3FE-F111-E44E-A6CC-31ACC706B39C}" type="pres">
      <dgm:prSet presAssocID="{A7DF60B0-C3CA-224D-B196-571CD001CA72}" presName="horzSpace2" presStyleCnt="0"/>
      <dgm:spPr/>
    </dgm:pt>
    <dgm:pt modelId="{32BEFC23-0CD4-8C4A-B070-72B85C557EB0}" type="pres">
      <dgm:prSet presAssocID="{A7DF60B0-C3CA-224D-B196-571CD001CA72}" presName="tx2" presStyleLbl="revTx" presStyleIdx="2" presStyleCnt="4"/>
      <dgm:spPr/>
    </dgm:pt>
    <dgm:pt modelId="{F54932CA-35A2-3745-A8D6-FB8B372EFE4F}" type="pres">
      <dgm:prSet presAssocID="{A7DF60B0-C3CA-224D-B196-571CD001CA72}" presName="vert2" presStyleCnt="0"/>
      <dgm:spPr/>
    </dgm:pt>
    <dgm:pt modelId="{74462F4D-1D87-4E4E-A3DB-AA23ECFA1188}" type="pres">
      <dgm:prSet presAssocID="{A7DF60B0-C3CA-224D-B196-571CD001CA72}" presName="thinLine2b" presStyleLbl="callout" presStyleIdx="1" presStyleCnt="3"/>
      <dgm:spPr/>
    </dgm:pt>
    <dgm:pt modelId="{E54AC499-B656-FC4C-B9AD-B67DB3DF6CA3}" type="pres">
      <dgm:prSet presAssocID="{A7DF60B0-C3CA-224D-B196-571CD001CA72}" presName="vertSpace2b" presStyleCnt="0"/>
      <dgm:spPr/>
    </dgm:pt>
    <dgm:pt modelId="{3A50890B-9CD5-E444-AE28-79E46D5C0FFA}" type="pres">
      <dgm:prSet presAssocID="{E3661546-A67E-A54B-A22A-DA8B20C0266C}" presName="horz2" presStyleCnt="0"/>
      <dgm:spPr/>
    </dgm:pt>
    <dgm:pt modelId="{9FDF4221-223C-4F48-99A9-EB708D32181D}" type="pres">
      <dgm:prSet presAssocID="{E3661546-A67E-A54B-A22A-DA8B20C0266C}" presName="horzSpace2" presStyleCnt="0"/>
      <dgm:spPr/>
    </dgm:pt>
    <dgm:pt modelId="{EFA093BD-46E2-6845-9BD9-5988A451D2B3}" type="pres">
      <dgm:prSet presAssocID="{E3661546-A67E-A54B-A22A-DA8B20C0266C}" presName="tx2" presStyleLbl="revTx" presStyleIdx="3" presStyleCnt="4"/>
      <dgm:spPr/>
    </dgm:pt>
    <dgm:pt modelId="{005A9C2D-4B79-4546-A05D-D18A83680090}" type="pres">
      <dgm:prSet presAssocID="{E3661546-A67E-A54B-A22A-DA8B20C0266C}" presName="vert2" presStyleCnt="0"/>
      <dgm:spPr/>
    </dgm:pt>
    <dgm:pt modelId="{86C001FA-20A9-9A49-9F30-2993D05CC2BA}" type="pres">
      <dgm:prSet presAssocID="{E3661546-A67E-A54B-A22A-DA8B20C0266C}" presName="thinLine2b" presStyleLbl="callout" presStyleIdx="2" presStyleCnt="3"/>
      <dgm:spPr/>
    </dgm:pt>
    <dgm:pt modelId="{1937A5A3-FE4D-EA40-B37D-2363C8F5F9A4}" type="pres">
      <dgm:prSet presAssocID="{E3661546-A67E-A54B-A22A-DA8B20C0266C}" presName="vertSpace2b" presStyleCnt="0"/>
      <dgm:spPr/>
    </dgm:pt>
  </dgm:ptLst>
  <dgm:cxnLst>
    <dgm:cxn modelId="{179B1304-5EF0-1842-9710-499AB504DCFD}" type="presOf" srcId="{A7DF60B0-C3CA-224D-B196-571CD001CA72}" destId="{32BEFC23-0CD4-8C4A-B070-72B85C557EB0}" srcOrd="0" destOrd="0" presId="urn:microsoft.com/office/officeart/2008/layout/LinedList"/>
    <dgm:cxn modelId="{B952CA11-72C2-9E48-8290-F1BC9C71FDD1}" type="presOf" srcId="{316566BE-FD54-8344-A4C5-1493A0A37C17}" destId="{70CCDF0B-4A0E-1845-AE44-A387B0B466D4}" srcOrd="0" destOrd="0" presId="urn:microsoft.com/office/officeart/2008/layout/LinedList"/>
    <dgm:cxn modelId="{E57D023F-BBF9-4641-B1D7-D9C326D9C30A}" srcId="{BFEC25FC-1E5A-D94E-A26B-B14005736362}" destId="{2FACE6EE-D28B-D74F-8D7A-EF25091A77A2}" srcOrd="0" destOrd="0" parTransId="{8AC3979B-F226-704F-A7D7-F54AF9AF7490}" sibTransId="{235F8357-BDA9-A948-9742-8D2E34C15A86}"/>
    <dgm:cxn modelId="{4FEA6894-43A8-CC48-B26C-77107A150211}" srcId="{316566BE-FD54-8344-A4C5-1493A0A37C17}" destId="{BFEC25FC-1E5A-D94E-A26B-B14005736362}" srcOrd="0" destOrd="0" parTransId="{9E66B8D6-0B35-F94A-B60A-921E43AE7B60}" sibTransId="{8F5FB6B9-03FE-A74C-9BC4-1D4DEBD9B483}"/>
    <dgm:cxn modelId="{D61E309A-F1DA-1448-88F0-A2058D23AF70}" type="presOf" srcId="{2FACE6EE-D28B-D74F-8D7A-EF25091A77A2}" destId="{8A87B5E9-DEB0-2447-9C9F-E5C1CCDF941C}" srcOrd="0" destOrd="0" presId="urn:microsoft.com/office/officeart/2008/layout/LinedList"/>
    <dgm:cxn modelId="{89D456A0-752B-BF40-9EE2-34F0DA26C4B8}" type="presOf" srcId="{E3661546-A67E-A54B-A22A-DA8B20C0266C}" destId="{EFA093BD-46E2-6845-9BD9-5988A451D2B3}" srcOrd="0" destOrd="0" presId="urn:microsoft.com/office/officeart/2008/layout/LinedList"/>
    <dgm:cxn modelId="{137511C5-7A6E-9B4C-91CB-93B43C3FF113}" type="presOf" srcId="{BFEC25FC-1E5A-D94E-A26B-B14005736362}" destId="{9D7541B7-93DA-C048-91BA-83F577D58822}" srcOrd="0" destOrd="0" presId="urn:microsoft.com/office/officeart/2008/layout/LinedList"/>
    <dgm:cxn modelId="{0E2F2FE5-1E12-984E-AC82-F79121639897}" srcId="{BFEC25FC-1E5A-D94E-A26B-B14005736362}" destId="{A7DF60B0-C3CA-224D-B196-571CD001CA72}" srcOrd="1" destOrd="0" parTransId="{6507E0D9-1ECE-DC45-8C68-76756FCD8E91}" sibTransId="{A0715410-0862-084B-9B3D-CB4F0138EF8B}"/>
    <dgm:cxn modelId="{F266ECE5-1C9A-2F4F-8B05-9F761CE11EA4}" srcId="{BFEC25FC-1E5A-D94E-A26B-B14005736362}" destId="{E3661546-A67E-A54B-A22A-DA8B20C0266C}" srcOrd="2" destOrd="0" parTransId="{A7E89D14-8246-D44F-95E8-EC742BC883C5}" sibTransId="{A71BD919-D07A-3046-91F8-7E7EBA037532}"/>
    <dgm:cxn modelId="{266BC448-CAB6-D142-B3CA-5D880E1FC0D6}" type="presParOf" srcId="{70CCDF0B-4A0E-1845-AE44-A387B0B466D4}" destId="{A19C68D7-FC59-3E4A-B74A-97FAD3A0B19C}" srcOrd="0" destOrd="0" presId="urn:microsoft.com/office/officeart/2008/layout/LinedList"/>
    <dgm:cxn modelId="{2012D947-77EE-044C-98BE-062338D5DC2E}" type="presParOf" srcId="{70CCDF0B-4A0E-1845-AE44-A387B0B466D4}" destId="{9A671310-5B22-D64D-B4BA-CCEA8C3FB281}" srcOrd="1" destOrd="0" presId="urn:microsoft.com/office/officeart/2008/layout/LinedList"/>
    <dgm:cxn modelId="{52963A32-0586-0B44-8094-E16C9FEABF53}" type="presParOf" srcId="{9A671310-5B22-D64D-B4BA-CCEA8C3FB281}" destId="{9D7541B7-93DA-C048-91BA-83F577D58822}" srcOrd="0" destOrd="0" presId="urn:microsoft.com/office/officeart/2008/layout/LinedList"/>
    <dgm:cxn modelId="{A2BB489B-86AA-BC4B-88D6-18B41ADF067E}" type="presParOf" srcId="{9A671310-5B22-D64D-B4BA-CCEA8C3FB281}" destId="{05ABAFB7-2C4A-8A48-8B40-264BEFE39913}" srcOrd="1" destOrd="0" presId="urn:microsoft.com/office/officeart/2008/layout/LinedList"/>
    <dgm:cxn modelId="{21828ADD-2B99-6140-A4C9-D24460949A8C}" type="presParOf" srcId="{05ABAFB7-2C4A-8A48-8B40-264BEFE39913}" destId="{291D8640-B15A-8F42-8F4F-A80C58B6634E}" srcOrd="0" destOrd="0" presId="urn:microsoft.com/office/officeart/2008/layout/LinedList"/>
    <dgm:cxn modelId="{7BB9A9EB-2CC2-6A40-AFDC-08FCA31CCAA2}" type="presParOf" srcId="{05ABAFB7-2C4A-8A48-8B40-264BEFE39913}" destId="{7CA0C50A-912B-4A42-9D8D-C870F742A6F4}" srcOrd="1" destOrd="0" presId="urn:microsoft.com/office/officeart/2008/layout/LinedList"/>
    <dgm:cxn modelId="{AC60B709-2E2F-AE4C-B557-6F6B6A83B3AB}" type="presParOf" srcId="{7CA0C50A-912B-4A42-9D8D-C870F742A6F4}" destId="{6D548729-716B-494A-85B2-A6BA3F5C5F09}" srcOrd="0" destOrd="0" presId="urn:microsoft.com/office/officeart/2008/layout/LinedList"/>
    <dgm:cxn modelId="{C9EC4D4F-1014-B943-BF28-FFF735C5CE1E}" type="presParOf" srcId="{7CA0C50A-912B-4A42-9D8D-C870F742A6F4}" destId="{8A87B5E9-DEB0-2447-9C9F-E5C1CCDF941C}" srcOrd="1" destOrd="0" presId="urn:microsoft.com/office/officeart/2008/layout/LinedList"/>
    <dgm:cxn modelId="{3B2402CE-56CC-2C44-93A1-CF53F552AC3D}" type="presParOf" srcId="{7CA0C50A-912B-4A42-9D8D-C870F742A6F4}" destId="{B40A1430-4951-F949-82E9-35DB5ABFDAD6}" srcOrd="2" destOrd="0" presId="urn:microsoft.com/office/officeart/2008/layout/LinedList"/>
    <dgm:cxn modelId="{F60CAF25-9F22-2A45-9E21-63479B532DB8}" type="presParOf" srcId="{05ABAFB7-2C4A-8A48-8B40-264BEFE39913}" destId="{4958FC2F-8DA0-C44B-986F-76FBEA3F86E6}" srcOrd="2" destOrd="0" presId="urn:microsoft.com/office/officeart/2008/layout/LinedList"/>
    <dgm:cxn modelId="{A93877BF-48A2-2040-A29C-9E1C8BE06506}" type="presParOf" srcId="{05ABAFB7-2C4A-8A48-8B40-264BEFE39913}" destId="{75BECE42-1CC2-8946-9353-E423DC1C8102}" srcOrd="3" destOrd="0" presId="urn:microsoft.com/office/officeart/2008/layout/LinedList"/>
    <dgm:cxn modelId="{1C23FDD6-875E-EC42-B35A-06AEFCF1C95D}" type="presParOf" srcId="{05ABAFB7-2C4A-8A48-8B40-264BEFE39913}" destId="{4DDA6DA0-3FE4-0A47-8B41-052BAEFA82A4}" srcOrd="4" destOrd="0" presId="urn:microsoft.com/office/officeart/2008/layout/LinedList"/>
    <dgm:cxn modelId="{C1A18DDD-BE95-CC48-838C-EC43C2671B7A}" type="presParOf" srcId="{4DDA6DA0-3FE4-0A47-8B41-052BAEFA82A4}" destId="{CC2CA3FE-F111-E44E-A6CC-31ACC706B39C}" srcOrd="0" destOrd="0" presId="urn:microsoft.com/office/officeart/2008/layout/LinedList"/>
    <dgm:cxn modelId="{3CF9E3F7-41F2-7B40-93FB-811A402E6BE2}" type="presParOf" srcId="{4DDA6DA0-3FE4-0A47-8B41-052BAEFA82A4}" destId="{32BEFC23-0CD4-8C4A-B070-72B85C557EB0}" srcOrd="1" destOrd="0" presId="urn:microsoft.com/office/officeart/2008/layout/LinedList"/>
    <dgm:cxn modelId="{5E0E63EC-85C3-4D40-8DA6-97695BA2E4D5}" type="presParOf" srcId="{4DDA6DA0-3FE4-0A47-8B41-052BAEFA82A4}" destId="{F54932CA-35A2-3745-A8D6-FB8B372EFE4F}" srcOrd="2" destOrd="0" presId="urn:microsoft.com/office/officeart/2008/layout/LinedList"/>
    <dgm:cxn modelId="{253BD2AB-5542-9142-AD83-2EB476B830A2}" type="presParOf" srcId="{05ABAFB7-2C4A-8A48-8B40-264BEFE39913}" destId="{74462F4D-1D87-4E4E-A3DB-AA23ECFA1188}" srcOrd="5" destOrd="0" presId="urn:microsoft.com/office/officeart/2008/layout/LinedList"/>
    <dgm:cxn modelId="{CB5750BC-891B-754C-8EF5-CBC5B49A40E4}" type="presParOf" srcId="{05ABAFB7-2C4A-8A48-8B40-264BEFE39913}" destId="{E54AC499-B656-FC4C-B9AD-B67DB3DF6CA3}" srcOrd="6" destOrd="0" presId="urn:microsoft.com/office/officeart/2008/layout/LinedList"/>
    <dgm:cxn modelId="{76EAC786-4D7B-D541-AC19-E18C75AE07AF}" type="presParOf" srcId="{05ABAFB7-2C4A-8A48-8B40-264BEFE39913}" destId="{3A50890B-9CD5-E444-AE28-79E46D5C0FFA}" srcOrd="7" destOrd="0" presId="urn:microsoft.com/office/officeart/2008/layout/LinedList"/>
    <dgm:cxn modelId="{C03D1134-D34B-844E-9AD5-43F8BF542A25}" type="presParOf" srcId="{3A50890B-9CD5-E444-AE28-79E46D5C0FFA}" destId="{9FDF4221-223C-4F48-99A9-EB708D32181D}" srcOrd="0" destOrd="0" presId="urn:microsoft.com/office/officeart/2008/layout/LinedList"/>
    <dgm:cxn modelId="{D39EAB6C-F0F4-5F4D-B005-ABFEBAC61EDF}" type="presParOf" srcId="{3A50890B-9CD5-E444-AE28-79E46D5C0FFA}" destId="{EFA093BD-46E2-6845-9BD9-5988A451D2B3}" srcOrd="1" destOrd="0" presId="urn:microsoft.com/office/officeart/2008/layout/LinedList"/>
    <dgm:cxn modelId="{89402A8A-F5AF-194F-B2B0-1BA7C2941CB8}" type="presParOf" srcId="{3A50890B-9CD5-E444-AE28-79E46D5C0FFA}" destId="{005A9C2D-4B79-4546-A05D-D18A83680090}" srcOrd="2" destOrd="0" presId="urn:microsoft.com/office/officeart/2008/layout/LinedList"/>
    <dgm:cxn modelId="{24464BE1-5EFC-4740-8508-E42EA6837182}" type="presParOf" srcId="{05ABAFB7-2C4A-8A48-8B40-264BEFE39913}" destId="{86C001FA-20A9-9A49-9F30-2993D05CC2BA}" srcOrd="8" destOrd="0" presId="urn:microsoft.com/office/officeart/2008/layout/LinedList"/>
    <dgm:cxn modelId="{E7DA92DC-BEE4-D448-97C9-A903DE51EE1B}" type="presParOf" srcId="{05ABAFB7-2C4A-8A48-8B40-264BEFE39913}" destId="{1937A5A3-FE4D-EA40-B37D-2363C8F5F9A4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F30831-0E13-4F4E-BF9A-9C575A6D1B24}" type="doc">
      <dgm:prSet loTypeId="urn:microsoft.com/office/officeart/2005/8/layout/pyramid3" loCatId="pyramid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A82EDF-0DD9-E549-BE63-6AB025E76268}">
      <dgm:prSet/>
      <dgm:spPr/>
      <dgm:t>
        <a:bodyPr/>
        <a:lstStyle/>
        <a:p>
          <a:r>
            <a:rPr lang="en-US"/>
            <a:t>Tools and Engineering of Solutions</a:t>
          </a:r>
        </a:p>
      </dgm:t>
    </dgm:pt>
    <dgm:pt modelId="{503CC416-A745-D64F-9ADA-B70B3B8DE11C}" type="parTrans" cxnId="{E91B3D10-90AE-6E40-B4C8-FDA52BC91D81}">
      <dgm:prSet/>
      <dgm:spPr/>
      <dgm:t>
        <a:bodyPr/>
        <a:lstStyle/>
        <a:p>
          <a:endParaRPr lang="en-US"/>
        </a:p>
      </dgm:t>
    </dgm:pt>
    <dgm:pt modelId="{267EB5E1-6B35-2D47-8830-550439652C48}" type="sibTrans" cxnId="{E91B3D10-90AE-6E40-B4C8-FDA52BC91D81}">
      <dgm:prSet/>
      <dgm:spPr/>
      <dgm:t>
        <a:bodyPr/>
        <a:lstStyle/>
        <a:p>
          <a:endParaRPr lang="en-US"/>
        </a:p>
      </dgm:t>
    </dgm:pt>
    <dgm:pt modelId="{DDCCD4D0-7ABD-B04F-9248-4346035906D6}">
      <dgm:prSet/>
      <dgm:spPr/>
      <dgm:t>
        <a:bodyPr/>
        <a:lstStyle/>
        <a:p>
          <a:r>
            <a:rPr lang="en-US"/>
            <a:t>Deploy initial foundational defensive controls.</a:t>
          </a:r>
        </a:p>
      </dgm:t>
    </dgm:pt>
    <dgm:pt modelId="{A0AC9F41-5C79-A640-83EE-6E0A1711A00E}" type="parTrans" cxnId="{213BD8A7-2080-8242-B11A-36DB704350EA}">
      <dgm:prSet/>
      <dgm:spPr/>
      <dgm:t>
        <a:bodyPr/>
        <a:lstStyle/>
        <a:p>
          <a:endParaRPr lang="en-US"/>
        </a:p>
      </dgm:t>
    </dgm:pt>
    <dgm:pt modelId="{F01FDC21-3BEF-3E4A-972F-073F42A1FD49}" type="sibTrans" cxnId="{213BD8A7-2080-8242-B11A-36DB704350EA}">
      <dgm:prSet/>
      <dgm:spPr/>
      <dgm:t>
        <a:bodyPr/>
        <a:lstStyle/>
        <a:p>
          <a:endParaRPr lang="en-US"/>
        </a:p>
      </dgm:t>
    </dgm:pt>
    <dgm:pt modelId="{C0299B7E-4F20-664D-A5AD-0F11F0874A3D}">
      <dgm:prSet/>
      <dgm:spPr/>
      <dgm:t>
        <a:bodyPr/>
        <a:lstStyle/>
        <a:p>
          <a:r>
            <a:rPr lang="en-US"/>
            <a:t>Create detective controls and build up security intelligence (IDS/NDR/SIEM/SOAR).</a:t>
          </a:r>
        </a:p>
      </dgm:t>
    </dgm:pt>
    <dgm:pt modelId="{8FAB99CF-5726-B346-96B1-69500DD75AB1}" type="parTrans" cxnId="{7383912C-5462-A647-9426-187D06B213F0}">
      <dgm:prSet/>
      <dgm:spPr/>
      <dgm:t>
        <a:bodyPr/>
        <a:lstStyle/>
        <a:p>
          <a:endParaRPr lang="en-US"/>
        </a:p>
      </dgm:t>
    </dgm:pt>
    <dgm:pt modelId="{F63A1E7F-20D2-364E-ACFF-C8FE8EBA7143}" type="sibTrans" cxnId="{7383912C-5462-A647-9426-187D06B213F0}">
      <dgm:prSet/>
      <dgm:spPr/>
      <dgm:t>
        <a:bodyPr/>
        <a:lstStyle/>
        <a:p>
          <a:endParaRPr lang="en-US"/>
        </a:p>
      </dgm:t>
    </dgm:pt>
    <dgm:pt modelId="{5DB24B3E-8F80-C34D-8B31-7F88FA8DAD6B}">
      <dgm:prSet/>
      <dgm:spPr/>
      <dgm:t>
        <a:bodyPr/>
        <a:lstStyle/>
        <a:p>
          <a:r>
            <a:rPr lang="en-US"/>
            <a:t>Define and implement vulnerability management, host and environment hardening strategy.  </a:t>
          </a:r>
        </a:p>
      </dgm:t>
    </dgm:pt>
    <dgm:pt modelId="{B7B61473-7F03-A140-8E08-309FFE9AD58E}" type="parTrans" cxnId="{ADEF6279-686E-DA49-84D3-4B18341FD614}">
      <dgm:prSet/>
      <dgm:spPr/>
      <dgm:t>
        <a:bodyPr/>
        <a:lstStyle/>
        <a:p>
          <a:endParaRPr lang="en-US"/>
        </a:p>
      </dgm:t>
    </dgm:pt>
    <dgm:pt modelId="{8902AA5F-AEFC-F14E-8EA9-0ED4C0AAACCB}" type="sibTrans" cxnId="{ADEF6279-686E-DA49-84D3-4B18341FD614}">
      <dgm:prSet/>
      <dgm:spPr/>
      <dgm:t>
        <a:bodyPr/>
        <a:lstStyle/>
        <a:p>
          <a:endParaRPr lang="en-US"/>
        </a:p>
      </dgm:t>
    </dgm:pt>
    <dgm:pt modelId="{C8C3D92A-AB6B-D34D-9BC6-FD5A5447487E}">
      <dgm:prSet/>
      <dgm:spPr/>
      <dgm:t>
        <a:bodyPr/>
        <a:lstStyle/>
        <a:p>
          <a:r>
            <a:rPr lang="en-US"/>
            <a:t>SOC, IR, Threat Hunting, Purple Teaming</a:t>
          </a:r>
        </a:p>
      </dgm:t>
    </dgm:pt>
    <dgm:pt modelId="{E0244EC0-E4F2-AB4E-BD75-E58D78F413ED}" type="parTrans" cxnId="{1C51C0B7-CA66-DE4D-9B71-9B8B8716D539}">
      <dgm:prSet/>
      <dgm:spPr/>
      <dgm:t>
        <a:bodyPr/>
        <a:lstStyle/>
        <a:p>
          <a:endParaRPr lang="en-US"/>
        </a:p>
      </dgm:t>
    </dgm:pt>
    <dgm:pt modelId="{4BE9358D-CB56-384B-A449-0C7CB13A3C79}" type="sibTrans" cxnId="{1C51C0B7-CA66-DE4D-9B71-9B8B8716D539}">
      <dgm:prSet/>
      <dgm:spPr/>
      <dgm:t>
        <a:bodyPr/>
        <a:lstStyle/>
        <a:p>
          <a:endParaRPr lang="en-US"/>
        </a:p>
      </dgm:t>
    </dgm:pt>
    <dgm:pt modelId="{2FF8783D-3F7A-1049-9503-98F9E8E702B5}">
      <dgm:prSet/>
      <dgm:spPr/>
      <dgm:t>
        <a:bodyPr/>
        <a:lstStyle/>
        <a:p>
          <a:r>
            <a:rPr lang="en-US"/>
            <a:t>Implement SOC including basic triage in alignment with desired coverage model.  </a:t>
          </a:r>
        </a:p>
      </dgm:t>
    </dgm:pt>
    <dgm:pt modelId="{31A4636F-E82D-F94B-A5D0-4ACBA3289C0E}" type="parTrans" cxnId="{61A4846B-08DB-384E-9E25-64216A122A3E}">
      <dgm:prSet/>
      <dgm:spPr/>
      <dgm:t>
        <a:bodyPr/>
        <a:lstStyle/>
        <a:p>
          <a:endParaRPr lang="en-US"/>
        </a:p>
      </dgm:t>
    </dgm:pt>
    <dgm:pt modelId="{A3C33EBB-75F4-B248-A443-AF2B6562403A}" type="sibTrans" cxnId="{61A4846B-08DB-384E-9E25-64216A122A3E}">
      <dgm:prSet/>
      <dgm:spPr/>
      <dgm:t>
        <a:bodyPr/>
        <a:lstStyle/>
        <a:p>
          <a:endParaRPr lang="en-US"/>
        </a:p>
      </dgm:t>
    </dgm:pt>
    <dgm:pt modelId="{B0D5F639-4FF2-494E-8EDA-4AAAD0C29A47}">
      <dgm:prSet/>
      <dgm:spPr/>
      <dgm:t>
        <a:bodyPr/>
        <a:lstStyle/>
        <a:p>
          <a:r>
            <a:rPr lang="en-US"/>
            <a:t>Evolve robust Incident Response capabilities and put these experts to work on threat hunting and continuous assessment when there is not an incident.  </a:t>
          </a:r>
        </a:p>
      </dgm:t>
    </dgm:pt>
    <dgm:pt modelId="{2C80AAAD-05CE-6C4D-BF08-88F2DA450AA4}" type="parTrans" cxnId="{2349A6FE-E23A-9240-AF5E-9A77FA4FA652}">
      <dgm:prSet/>
      <dgm:spPr/>
      <dgm:t>
        <a:bodyPr/>
        <a:lstStyle/>
        <a:p>
          <a:endParaRPr lang="en-US"/>
        </a:p>
      </dgm:t>
    </dgm:pt>
    <dgm:pt modelId="{5FDB0BE9-BC43-E443-A59A-6A3459DFB3E2}" type="sibTrans" cxnId="{2349A6FE-E23A-9240-AF5E-9A77FA4FA652}">
      <dgm:prSet/>
      <dgm:spPr/>
      <dgm:t>
        <a:bodyPr/>
        <a:lstStyle/>
        <a:p>
          <a:endParaRPr lang="en-US"/>
        </a:p>
      </dgm:t>
    </dgm:pt>
    <dgm:pt modelId="{17FB9B6D-F12B-924B-B1F5-0F191345409E}">
      <dgm:prSet/>
      <dgm:spPr/>
      <dgm:t>
        <a:bodyPr/>
        <a:lstStyle/>
        <a:p>
          <a:r>
            <a:rPr lang="en-US"/>
            <a:t>GRC</a:t>
          </a:r>
        </a:p>
      </dgm:t>
    </dgm:pt>
    <dgm:pt modelId="{4C42A892-EF70-564F-959A-06E468C98796}" type="parTrans" cxnId="{A70E6AD8-21B4-AE45-A885-9B173ED07519}">
      <dgm:prSet/>
      <dgm:spPr/>
      <dgm:t>
        <a:bodyPr/>
        <a:lstStyle/>
        <a:p>
          <a:endParaRPr lang="en-US"/>
        </a:p>
      </dgm:t>
    </dgm:pt>
    <dgm:pt modelId="{6B816938-84F4-5B46-829E-91B4D25BEC96}" type="sibTrans" cxnId="{A70E6AD8-21B4-AE45-A885-9B173ED07519}">
      <dgm:prSet/>
      <dgm:spPr/>
      <dgm:t>
        <a:bodyPr/>
        <a:lstStyle/>
        <a:p>
          <a:endParaRPr lang="en-US"/>
        </a:p>
      </dgm:t>
    </dgm:pt>
    <dgm:pt modelId="{0159D1CA-6EB7-B043-BE48-50A17855AA6D}">
      <dgm:prSet/>
      <dgm:spPr/>
      <dgm:t>
        <a:bodyPr/>
        <a:lstStyle/>
        <a:p>
          <a:r>
            <a:rPr lang="en-US"/>
            <a:t>Everyone starts with the “C” but true Governance and Risk Management are elusive disciplines that represent an advanced skillset most organizations lack.  </a:t>
          </a:r>
        </a:p>
      </dgm:t>
    </dgm:pt>
    <dgm:pt modelId="{2E11126A-A5C2-3441-A21E-B7330FBEDB2A}" type="parTrans" cxnId="{2BE2769A-9840-9148-9816-696AF0A9C3DC}">
      <dgm:prSet/>
      <dgm:spPr/>
      <dgm:t>
        <a:bodyPr/>
        <a:lstStyle/>
        <a:p>
          <a:endParaRPr lang="en-US"/>
        </a:p>
      </dgm:t>
    </dgm:pt>
    <dgm:pt modelId="{BBC0FAAE-1F51-0441-8F71-ADB5C8AA0D16}" type="sibTrans" cxnId="{2BE2769A-9840-9148-9816-696AF0A9C3DC}">
      <dgm:prSet/>
      <dgm:spPr/>
      <dgm:t>
        <a:bodyPr/>
        <a:lstStyle/>
        <a:p>
          <a:endParaRPr lang="en-US"/>
        </a:p>
      </dgm:t>
    </dgm:pt>
    <dgm:pt modelId="{D7BBE859-DBFD-B84F-BE10-C6889D48A753}">
      <dgm:prSet custT="1"/>
      <dgm:spPr/>
      <dgm:t>
        <a:bodyPr/>
        <a:lstStyle/>
        <a:p>
          <a:r>
            <a:rPr lang="en-US" sz="1200" dirty="0"/>
            <a:t>Research</a:t>
          </a:r>
        </a:p>
      </dgm:t>
    </dgm:pt>
    <dgm:pt modelId="{9B37B321-C848-3B49-9673-477FE0B47B45}" type="parTrans" cxnId="{186428BE-59A6-8C4A-82AA-08DC878666FB}">
      <dgm:prSet/>
      <dgm:spPr/>
      <dgm:t>
        <a:bodyPr/>
        <a:lstStyle/>
        <a:p>
          <a:endParaRPr lang="en-US"/>
        </a:p>
      </dgm:t>
    </dgm:pt>
    <dgm:pt modelId="{6FBB90E3-8D1E-D848-AA3D-0B1F966D4980}" type="sibTrans" cxnId="{186428BE-59A6-8C4A-82AA-08DC878666FB}">
      <dgm:prSet/>
      <dgm:spPr/>
      <dgm:t>
        <a:bodyPr/>
        <a:lstStyle/>
        <a:p>
          <a:endParaRPr lang="en-US"/>
        </a:p>
      </dgm:t>
    </dgm:pt>
    <dgm:pt modelId="{6311737E-1BB7-A042-B74C-CBE87662CF38}">
      <dgm:prSet/>
      <dgm:spPr/>
      <dgm:t>
        <a:bodyPr/>
        <a:lstStyle/>
        <a:p>
          <a:r>
            <a:rPr lang="en-US"/>
            <a:t>Advanced disciplines that cultivate understanding of threats, vulnerabilities, control adjustments and response strategies tend to roll up to the category of security research.  </a:t>
          </a:r>
        </a:p>
      </dgm:t>
    </dgm:pt>
    <dgm:pt modelId="{91361DA5-3A4B-4744-B38D-267024049CD5}" type="parTrans" cxnId="{89DF4DAF-5A83-5E4B-80E7-B07DACB8C3D8}">
      <dgm:prSet/>
      <dgm:spPr/>
      <dgm:t>
        <a:bodyPr/>
        <a:lstStyle/>
        <a:p>
          <a:endParaRPr lang="en-US"/>
        </a:p>
      </dgm:t>
    </dgm:pt>
    <dgm:pt modelId="{35DE0501-E47B-824C-8661-0F281ADD424F}" type="sibTrans" cxnId="{89DF4DAF-5A83-5E4B-80E7-B07DACB8C3D8}">
      <dgm:prSet/>
      <dgm:spPr/>
      <dgm:t>
        <a:bodyPr/>
        <a:lstStyle/>
        <a:p>
          <a:endParaRPr lang="en-US"/>
        </a:p>
      </dgm:t>
    </dgm:pt>
    <dgm:pt modelId="{4C401AC2-6EBA-4549-9DD1-5DAF6317F7F7}" type="pres">
      <dgm:prSet presAssocID="{9AF30831-0E13-4F4E-BF9A-9C575A6D1B24}" presName="Name0" presStyleCnt="0">
        <dgm:presLayoutVars>
          <dgm:dir/>
          <dgm:animLvl val="lvl"/>
          <dgm:resizeHandles val="exact"/>
        </dgm:presLayoutVars>
      </dgm:prSet>
      <dgm:spPr/>
    </dgm:pt>
    <dgm:pt modelId="{4001B0EC-EB88-0B42-AF2D-EE678E9128B8}" type="pres">
      <dgm:prSet presAssocID="{1BA82EDF-0DD9-E549-BE63-6AB025E76268}" presName="Name8" presStyleCnt="0"/>
      <dgm:spPr/>
    </dgm:pt>
    <dgm:pt modelId="{610C33A7-5801-CC42-A78C-B949B47F9822}" type="pres">
      <dgm:prSet presAssocID="{1BA82EDF-0DD9-E549-BE63-6AB025E76268}" presName="acctBkgd" presStyleLbl="alignAcc1" presStyleIdx="0" presStyleCnt="4"/>
      <dgm:spPr/>
    </dgm:pt>
    <dgm:pt modelId="{F3AEBA5B-8696-5143-8F33-0C4F0CEEB4D6}" type="pres">
      <dgm:prSet presAssocID="{1BA82EDF-0DD9-E549-BE63-6AB025E76268}" presName="acctTx" presStyleLbl="alignAcc1" presStyleIdx="0" presStyleCnt="4">
        <dgm:presLayoutVars>
          <dgm:bulletEnabled val="1"/>
        </dgm:presLayoutVars>
      </dgm:prSet>
      <dgm:spPr/>
    </dgm:pt>
    <dgm:pt modelId="{5CEE01D4-D971-8D49-94D8-E28BA2985C75}" type="pres">
      <dgm:prSet presAssocID="{1BA82EDF-0DD9-E549-BE63-6AB025E76268}" presName="level" presStyleLbl="node1" presStyleIdx="0" presStyleCnt="4">
        <dgm:presLayoutVars>
          <dgm:chMax val="1"/>
          <dgm:bulletEnabled val="1"/>
        </dgm:presLayoutVars>
      </dgm:prSet>
      <dgm:spPr/>
    </dgm:pt>
    <dgm:pt modelId="{CB4F472C-2AD2-0D47-A2D7-6914956461EB}" type="pres">
      <dgm:prSet presAssocID="{1BA82EDF-0DD9-E549-BE63-6AB025E7626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21EF02-C09A-1C49-895C-7C6E8D997089}" type="pres">
      <dgm:prSet presAssocID="{C8C3D92A-AB6B-D34D-9BC6-FD5A5447487E}" presName="Name8" presStyleCnt="0"/>
      <dgm:spPr/>
    </dgm:pt>
    <dgm:pt modelId="{E366192A-0A88-7845-8934-3FEADD9A7476}" type="pres">
      <dgm:prSet presAssocID="{C8C3D92A-AB6B-D34D-9BC6-FD5A5447487E}" presName="acctBkgd" presStyleLbl="alignAcc1" presStyleIdx="1" presStyleCnt="4"/>
      <dgm:spPr/>
    </dgm:pt>
    <dgm:pt modelId="{4CD4F11E-A557-5E4B-9534-3F6E82CB4257}" type="pres">
      <dgm:prSet presAssocID="{C8C3D92A-AB6B-D34D-9BC6-FD5A5447487E}" presName="acctTx" presStyleLbl="alignAcc1" presStyleIdx="1" presStyleCnt="4">
        <dgm:presLayoutVars>
          <dgm:bulletEnabled val="1"/>
        </dgm:presLayoutVars>
      </dgm:prSet>
      <dgm:spPr/>
    </dgm:pt>
    <dgm:pt modelId="{7C2521DB-E31D-C043-9CFC-ADD39A997C4D}" type="pres">
      <dgm:prSet presAssocID="{C8C3D92A-AB6B-D34D-9BC6-FD5A5447487E}" presName="level" presStyleLbl="node1" presStyleIdx="1" presStyleCnt="4">
        <dgm:presLayoutVars>
          <dgm:chMax val="1"/>
          <dgm:bulletEnabled val="1"/>
        </dgm:presLayoutVars>
      </dgm:prSet>
      <dgm:spPr/>
    </dgm:pt>
    <dgm:pt modelId="{58CAD4AB-5290-384A-B262-30210158301E}" type="pres">
      <dgm:prSet presAssocID="{C8C3D92A-AB6B-D34D-9BC6-FD5A5447487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C04990-0D90-A34E-B9F0-45EC35831957}" type="pres">
      <dgm:prSet presAssocID="{17FB9B6D-F12B-924B-B1F5-0F191345409E}" presName="Name8" presStyleCnt="0"/>
      <dgm:spPr/>
    </dgm:pt>
    <dgm:pt modelId="{5BB3ADD3-CEA7-1743-87B5-4FCDC8425035}" type="pres">
      <dgm:prSet presAssocID="{17FB9B6D-F12B-924B-B1F5-0F191345409E}" presName="acctBkgd" presStyleLbl="alignAcc1" presStyleIdx="2" presStyleCnt="4"/>
      <dgm:spPr/>
    </dgm:pt>
    <dgm:pt modelId="{E94925A2-E5E9-1649-A386-697BA28E9910}" type="pres">
      <dgm:prSet presAssocID="{17FB9B6D-F12B-924B-B1F5-0F191345409E}" presName="acctTx" presStyleLbl="alignAcc1" presStyleIdx="2" presStyleCnt="4">
        <dgm:presLayoutVars>
          <dgm:bulletEnabled val="1"/>
        </dgm:presLayoutVars>
      </dgm:prSet>
      <dgm:spPr/>
    </dgm:pt>
    <dgm:pt modelId="{E903A856-C0BC-C64D-B0EF-1B9201CDACE3}" type="pres">
      <dgm:prSet presAssocID="{17FB9B6D-F12B-924B-B1F5-0F191345409E}" presName="level" presStyleLbl="node1" presStyleIdx="2" presStyleCnt="4">
        <dgm:presLayoutVars>
          <dgm:chMax val="1"/>
          <dgm:bulletEnabled val="1"/>
        </dgm:presLayoutVars>
      </dgm:prSet>
      <dgm:spPr/>
    </dgm:pt>
    <dgm:pt modelId="{2D68D7E6-83EE-EC4C-BD82-DE596E695872}" type="pres">
      <dgm:prSet presAssocID="{17FB9B6D-F12B-924B-B1F5-0F191345409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409A987-ADAE-D14F-8993-522CB3351A55}" type="pres">
      <dgm:prSet presAssocID="{D7BBE859-DBFD-B84F-BE10-C6889D48A753}" presName="Name8" presStyleCnt="0"/>
      <dgm:spPr/>
    </dgm:pt>
    <dgm:pt modelId="{4DFC8DC9-3017-F343-951A-AF30768D2D15}" type="pres">
      <dgm:prSet presAssocID="{D7BBE859-DBFD-B84F-BE10-C6889D48A753}" presName="acctBkgd" presStyleLbl="alignAcc1" presStyleIdx="3" presStyleCnt="4"/>
      <dgm:spPr/>
    </dgm:pt>
    <dgm:pt modelId="{CB44784A-5721-D046-924E-1854AB1267B1}" type="pres">
      <dgm:prSet presAssocID="{D7BBE859-DBFD-B84F-BE10-C6889D48A753}" presName="acctTx" presStyleLbl="alignAcc1" presStyleIdx="3" presStyleCnt="4">
        <dgm:presLayoutVars>
          <dgm:bulletEnabled val="1"/>
        </dgm:presLayoutVars>
      </dgm:prSet>
      <dgm:spPr/>
    </dgm:pt>
    <dgm:pt modelId="{9DF47B3C-39A7-654F-8BB9-9533F5BA02C6}" type="pres">
      <dgm:prSet presAssocID="{D7BBE859-DBFD-B84F-BE10-C6889D48A753}" presName="level" presStyleLbl="node1" presStyleIdx="3" presStyleCnt="4">
        <dgm:presLayoutVars>
          <dgm:chMax val="1"/>
          <dgm:bulletEnabled val="1"/>
        </dgm:presLayoutVars>
      </dgm:prSet>
      <dgm:spPr/>
    </dgm:pt>
    <dgm:pt modelId="{9C391930-674D-3844-93A1-A45B8DF43451}" type="pres">
      <dgm:prSet presAssocID="{D7BBE859-DBFD-B84F-BE10-C6889D48A75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87F5F05-A611-5C4B-9849-38E8525C5979}" type="presOf" srcId="{6311737E-1BB7-A042-B74C-CBE87662CF38}" destId="{CB44784A-5721-D046-924E-1854AB1267B1}" srcOrd="1" destOrd="0" presId="urn:microsoft.com/office/officeart/2005/8/layout/pyramid3"/>
    <dgm:cxn modelId="{E91B3D10-90AE-6E40-B4C8-FDA52BC91D81}" srcId="{9AF30831-0E13-4F4E-BF9A-9C575A6D1B24}" destId="{1BA82EDF-0DD9-E549-BE63-6AB025E76268}" srcOrd="0" destOrd="0" parTransId="{503CC416-A745-D64F-9ADA-B70B3B8DE11C}" sibTransId="{267EB5E1-6B35-2D47-8830-550439652C48}"/>
    <dgm:cxn modelId="{ADA60111-5ACD-3F4C-AEC2-55674E1AD677}" type="presOf" srcId="{D7BBE859-DBFD-B84F-BE10-C6889D48A753}" destId="{9C391930-674D-3844-93A1-A45B8DF43451}" srcOrd="1" destOrd="0" presId="urn:microsoft.com/office/officeart/2005/8/layout/pyramid3"/>
    <dgm:cxn modelId="{0425DB16-3212-844E-AFC3-412495925E0B}" type="presOf" srcId="{B0D5F639-4FF2-494E-8EDA-4AAAD0C29A47}" destId="{E366192A-0A88-7845-8934-3FEADD9A7476}" srcOrd="0" destOrd="1" presId="urn:microsoft.com/office/officeart/2005/8/layout/pyramid3"/>
    <dgm:cxn modelId="{1E8AA922-7D9D-2647-BCAF-9A990C3FE897}" type="presOf" srcId="{C0299B7E-4F20-664D-A5AD-0F11F0874A3D}" destId="{F3AEBA5B-8696-5143-8F33-0C4F0CEEB4D6}" srcOrd="1" destOrd="1" presId="urn:microsoft.com/office/officeart/2005/8/layout/pyramid3"/>
    <dgm:cxn modelId="{F8BAD024-7611-EF45-BBDA-715BF4A3EBEA}" type="presOf" srcId="{0159D1CA-6EB7-B043-BE48-50A17855AA6D}" destId="{E94925A2-E5E9-1649-A386-697BA28E9910}" srcOrd="1" destOrd="0" presId="urn:microsoft.com/office/officeart/2005/8/layout/pyramid3"/>
    <dgm:cxn modelId="{7383912C-5462-A647-9426-187D06B213F0}" srcId="{1BA82EDF-0DD9-E549-BE63-6AB025E76268}" destId="{C0299B7E-4F20-664D-A5AD-0F11F0874A3D}" srcOrd="1" destOrd="0" parTransId="{8FAB99CF-5726-B346-96B1-69500DD75AB1}" sibTransId="{F63A1E7F-20D2-364E-ACFF-C8FE8EBA7143}"/>
    <dgm:cxn modelId="{024DA32C-ADC7-0344-B799-FF12C33D21D1}" type="presOf" srcId="{DDCCD4D0-7ABD-B04F-9248-4346035906D6}" destId="{F3AEBA5B-8696-5143-8F33-0C4F0CEEB4D6}" srcOrd="1" destOrd="0" presId="urn:microsoft.com/office/officeart/2005/8/layout/pyramid3"/>
    <dgm:cxn modelId="{149BFC36-CA92-0E44-A6F4-2F4FB7578DB1}" type="presOf" srcId="{1BA82EDF-0DD9-E549-BE63-6AB025E76268}" destId="{5CEE01D4-D971-8D49-94D8-E28BA2985C75}" srcOrd="0" destOrd="0" presId="urn:microsoft.com/office/officeart/2005/8/layout/pyramid3"/>
    <dgm:cxn modelId="{269E8B3A-9E77-FF40-9562-BA1E1FE09577}" type="presOf" srcId="{0159D1CA-6EB7-B043-BE48-50A17855AA6D}" destId="{5BB3ADD3-CEA7-1743-87B5-4FCDC8425035}" srcOrd="0" destOrd="0" presId="urn:microsoft.com/office/officeart/2005/8/layout/pyramid3"/>
    <dgm:cxn modelId="{73E9D65A-A142-C146-B214-DC251BA2AFBF}" type="presOf" srcId="{D7BBE859-DBFD-B84F-BE10-C6889D48A753}" destId="{9DF47B3C-39A7-654F-8BB9-9533F5BA02C6}" srcOrd="0" destOrd="0" presId="urn:microsoft.com/office/officeart/2005/8/layout/pyramid3"/>
    <dgm:cxn modelId="{328AA56A-CA0F-FC44-9E4B-7757513C5525}" type="presOf" srcId="{5DB24B3E-8F80-C34D-8B31-7F88FA8DAD6B}" destId="{610C33A7-5801-CC42-A78C-B949B47F9822}" srcOrd="0" destOrd="2" presId="urn:microsoft.com/office/officeart/2005/8/layout/pyramid3"/>
    <dgm:cxn modelId="{61A4846B-08DB-384E-9E25-64216A122A3E}" srcId="{C8C3D92A-AB6B-D34D-9BC6-FD5A5447487E}" destId="{2FF8783D-3F7A-1049-9503-98F9E8E702B5}" srcOrd="0" destOrd="0" parTransId="{31A4636F-E82D-F94B-A5D0-4ACBA3289C0E}" sibTransId="{A3C33EBB-75F4-B248-A443-AF2B6562403A}"/>
    <dgm:cxn modelId="{731D4F6C-F1F6-0644-A0BB-34E232F64AB1}" type="presOf" srcId="{2FF8783D-3F7A-1049-9503-98F9E8E702B5}" destId="{4CD4F11E-A557-5E4B-9534-3F6E82CB4257}" srcOrd="1" destOrd="0" presId="urn:microsoft.com/office/officeart/2005/8/layout/pyramid3"/>
    <dgm:cxn modelId="{12D2AB6D-42A7-B749-9445-224662C2AA0F}" type="presOf" srcId="{DDCCD4D0-7ABD-B04F-9248-4346035906D6}" destId="{610C33A7-5801-CC42-A78C-B949B47F9822}" srcOrd="0" destOrd="0" presId="urn:microsoft.com/office/officeart/2005/8/layout/pyramid3"/>
    <dgm:cxn modelId="{ADEF6279-686E-DA49-84D3-4B18341FD614}" srcId="{1BA82EDF-0DD9-E549-BE63-6AB025E76268}" destId="{5DB24B3E-8F80-C34D-8B31-7F88FA8DAD6B}" srcOrd="2" destOrd="0" parTransId="{B7B61473-7F03-A140-8E08-309FFE9AD58E}" sibTransId="{8902AA5F-AEFC-F14E-8EA9-0ED4C0AAACCB}"/>
    <dgm:cxn modelId="{AD84E57C-0EF6-FD40-AAE5-D364BD762CA5}" type="presOf" srcId="{1BA82EDF-0DD9-E549-BE63-6AB025E76268}" destId="{CB4F472C-2AD2-0D47-A2D7-6914956461EB}" srcOrd="1" destOrd="0" presId="urn:microsoft.com/office/officeart/2005/8/layout/pyramid3"/>
    <dgm:cxn modelId="{AEF7177E-9AAD-3D4B-9BC8-0C9632EFC2BA}" type="presOf" srcId="{6311737E-1BB7-A042-B74C-CBE87662CF38}" destId="{4DFC8DC9-3017-F343-951A-AF30768D2D15}" srcOrd="0" destOrd="0" presId="urn:microsoft.com/office/officeart/2005/8/layout/pyramid3"/>
    <dgm:cxn modelId="{32487398-0D9A-6E41-AB31-2AE32B13BC58}" type="presOf" srcId="{2FF8783D-3F7A-1049-9503-98F9E8E702B5}" destId="{E366192A-0A88-7845-8934-3FEADD9A7476}" srcOrd="0" destOrd="0" presId="urn:microsoft.com/office/officeart/2005/8/layout/pyramid3"/>
    <dgm:cxn modelId="{2BE2769A-9840-9148-9816-696AF0A9C3DC}" srcId="{17FB9B6D-F12B-924B-B1F5-0F191345409E}" destId="{0159D1CA-6EB7-B043-BE48-50A17855AA6D}" srcOrd="0" destOrd="0" parTransId="{2E11126A-A5C2-3441-A21E-B7330FBEDB2A}" sibTransId="{BBC0FAAE-1F51-0441-8F71-ADB5C8AA0D16}"/>
    <dgm:cxn modelId="{213BD8A7-2080-8242-B11A-36DB704350EA}" srcId="{1BA82EDF-0DD9-E549-BE63-6AB025E76268}" destId="{DDCCD4D0-7ABD-B04F-9248-4346035906D6}" srcOrd="0" destOrd="0" parTransId="{A0AC9F41-5C79-A640-83EE-6E0A1711A00E}" sibTransId="{F01FDC21-3BEF-3E4A-972F-073F42A1FD49}"/>
    <dgm:cxn modelId="{ED081DA9-903F-564A-91AC-14B3FC6C8BDA}" type="presOf" srcId="{B0D5F639-4FF2-494E-8EDA-4AAAD0C29A47}" destId="{4CD4F11E-A557-5E4B-9534-3F6E82CB4257}" srcOrd="1" destOrd="1" presId="urn:microsoft.com/office/officeart/2005/8/layout/pyramid3"/>
    <dgm:cxn modelId="{89DF4DAF-5A83-5E4B-80E7-B07DACB8C3D8}" srcId="{D7BBE859-DBFD-B84F-BE10-C6889D48A753}" destId="{6311737E-1BB7-A042-B74C-CBE87662CF38}" srcOrd="0" destOrd="0" parTransId="{91361DA5-3A4B-4744-B38D-267024049CD5}" sibTransId="{35DE0501-E47B-824C-8661-0F281ADD424F}"/>
    <dgm:cxn modelId="{C2B53AB3-762E-184C-8739-15807C7C12EB}" type="presOf" srcId="{C8C3D92A-AB6B-D34D-9BC6-FD5A5447487E}" destId="{7C2521DB-E31D-C043-9CFC-ADD39A997C4D}" srcOrd="0" destOrd="0" presId="urn:microsoft.com/office/officeart/2005/8/layout/pyramid3"/>
    <dgm:cxn modelId="{1C51C0B7-CA66-DE4D-9B71-9B8B8716D539}" srcId="{9AF30831-0E13-4F4E-BF9A-9C575A6D1B24}" destId="{C8C3D92A-AB6B-D34D-9BC6-FD5A5447487E}" srcOrd="1" destOrd="0" parTransId="{E0244EC0-E4F2-AB4E-BD75-E58D78F413ED}" sibTransId="{4BE9358D-CB56-384B-A449-0C7CB13A3C79}"/>
    <dgm:cxn modelId="{AA7594BA-4980-8241-9A0B-AC6043AC863B}" type="presOf" srcId="{5DB24B3E-8F80-C34D-8B31-7F88FA8DAD6B}" destId="{F3AEBA5B-8696-5143-8F33-0C4F0CEEB4D6}" srcOrd="1" destOrd="2" presId="urn:microsoft.com/office/officeart/2005/8/layout/pyramid3"/>
    <dgm:cxn modelId="{186428BE-59A6-8C4A-82AA-08DC878666FB}" srcId="{9AF30831-0E13-4F4E-BF9A-9C575A6D1B24}" destId="{D7BBE859-DBFD-B84F-BE10-C6889D48A753}" srcOrd="3" destOrd="0" parTransId="{9B37B321-C848-3B49-9673-477FE0B47B45}" sibTransId="{6FBB90E3-8D1E-D848-AA3D-0B1F966D4980}"/>
    <dgm:cxn modelId="{765C5BBE-B11C-4E46-8D39-11BA3E6AC79A}" type="presOf" srcId="{17FB9B6D-F12B-924B-B1F5-0F191345409E}" destId="{2D68D7E6-83EE-EC4C-BD82-DE596E695872}" srcOrd="1" destOrd="0" presId="urn:microsoft.com/office/officeart/2005/8/layout/pyramid3"/>
    <dgm:cxn modelId="{1B0C1FD0-8E33-F244-9F94-43FA2470EB89}" type="presOf" srcId="{C8C3D92A-AB6B-D34D-9BC6-FD5A5447487E}" destId="{58CAD4AB-5290-384A-B262-30210158301E}" srcOrd="1" destOrd="0" presId="urn:microsoft.com/office/officeart/2005/8/layout/pyramid3"/>
    <dgm:cxn modelId="{A70E6AD8-21B4-AE45-A885-9B173ED07519}" srcId="{9AF30831-0E13-4F4E-BF9A-9C575A6D1B24}" destId="{17FB9B6D-F12B-924B-B1F5-0F191345409E}" srcOrd="2" destOrd="0" parTransId="{4C42A892-EF70-564F-959A-06E468C98796}" sibTransId="{6B816938-84F4-5B46-829E-91B4D25BEC96}"/>
    <dgm:cxn modelId="{477B19EF-AFA9-E540-8F54-373368067AB6}" type="presOf" srcId="{C0299B7E-4F20-664D-A5AD-0F11F0874A3D}" destId="{610C33A7-5801-CC42-A78C-B949B47F9822}" srcOrd="0" destOrd="1" presId="urn:microsoft.com/office/officeart/2005/8/layout/pyramid3"/>
    <dgm:cxn modelId="{0A867CF5-698D-D848-9624-22351333C9B5}" type="presOf" srcId="{9AF30831-0E13-4F4E-BF9A-9C575A6D1B24}" destId="{4C401AC2-6EBA-4549-9DD1-5DAF6317F7F7}" srcOrd="0" destOrd="0" presId="urn:microsoft.com/office/officeart/2005/8/layout/pyramid3"/>
    <dgm:cxn modelId="{70B555F9-B4DA-8A40-A5D1-DEFC2DF4E6B5}" type="presOf" srcId="{17FB9B6D-F12B-924B-B1F5-0F191345409E}" destId="{E903A856-C0BC-C64D-B0EF-1B9201CDACE3}" srcOrd="0" destOrd="0" presId="urn:microsoft.com/office/officeart/2005/8/layout/pyramid3"/>
    <dgm:cxn modelId="{2349A6FE-E23A-9240-AF5E-9A77FA4FA652}" srcId="{C8C3D92A-AB6B-D34D-9BC6-FD5A5447487E}" destId="{B0D5F639-4FF2-494E-8EDA-4AAAD0C29A47}" srcOrd="1" destOrd="0" parTransId="{2C80AAAD-05CE-6C4D-BF08-88F2DA450AA4}" sibTransId="{5FDB0BE9-BC43-E443-A59A-6A3459DFB3E2}"/>
    <dgm:cxn modelId="{847D42FE-C100-0242-A45C-669781CDFC99}" type="presParOf" srcId="{4C401AC2-6EBA-4549-9DD1-5DAF6317F7F7}" destId="{4001B0EC-EB88-0B42-AF2D-EE678E9128B8}" srcOrd="0" destOrd="0" presId="urn:microsoft.com/office/officeart/2005/8/layout/pyramid3"/>
    <dgm:cxn modelId="{1C9E1DC4-EFE6-804B-96E6-3D3D07A09A7B}" type="presParOf" srcId="{4001B0EC-EB88-0B42-AF2D-EE678E9128B8}" destId="{610C33A7-5801-CC42-A78C-B949B47F9822}" srcOrd="0" destOrd="0" presId="urn:microsoft.com/office/officeart/2005/8/layout/pyramid3"/>
    <dgm:cxn modelId="{5DDCB7E5-A3CD-C046-A658-40435CE6C3A7}" type="presParOf" srcId="{4001B0EC-EB88-0B42-AF2D-EE678E9128B8}" destId="{F3AEBA5B-8696-5143-8F33-0C4F0CEEB4D6}" srcOrd="1" destOrd="0" presId="urn:microsoft.com/office/officeart/2005/8/layout/pyramid3"/>
    <dgm:cxn modelId="{CE0F773E-5976-FF44-A94E-7A8AE3B2C449}" type="presParOf" srcId="{4001B0EC-EB88-0B42-AF2D-EE678E9128B8}" destId="{5CEE01D4-D971-8D49-94D8-E28BA2985C75}" srcOrd="2" destOrd="0" presId="urn:microsoft.com/office/officeart/2005/8/layout/pyramid3"/>
    <dgm:cxn modelId="{4A83DD97-1D22-3845-9ABA-07191845F59B}" type="presParOf" srcId="{4001B0EC-EB88-0B42-AF2D-EE678E9128B8}" destId="{CB4F472C-2AD2-0D47-A2D7-6914956461EB}" srcOrd="3" destOrd="0" presId="urn:microsoft.com/office/officeart/2005/8/layout/pyramid3"/>
    <dgm:cxn modelId="{844E44E9-4D45-6C48-A351-12502A4CD6EF}" type="presParOf" srcId="{4C401AC2-6EBA-4549-9DD1-5DAF6317F7F7}" destId="{1621EF02-C09A-1C49-895C-7C6E8D997089}" srcOrd="1" destOrd="0" presId="urn:microsoft.com/office/officeart/2005/8/layout/pyramid3"/>
    <dgm:cxn modelId="{CC6C105B-6D3C-F542-B301-8005CCC61FEA}" type="presParOf" srcId="{1621EF02-C09A-1C49-895C-7C6E8D997089}" destId="{E366192A-0A88-7845-8934-3FEADD9A7476}" srcOrd="0" destOrd="0" presId="urn:microsoft.com/office/officeart/2005/8/layout/pyramid3"/>
    <dgm:cxn modelId="{DEEE0537-E996-224B-8B45-BF210D617BAA}" type="presParOf" srcId="{1621EF02-C09A-1C49-895C-7C6E8D997089}" destId="{4CD4F11E-A557-5E4B-9534-3F6E82CB4257}" srcOrd="1" destOrd="0" presId="urn:microsoft.com/office/officeart/2005/8/layout/pyramid3"/>
    <dgm:cxn modelId="{2A393BA4-158D-EA4F-BAA6-E33F4E617A41}" type="presParOf" srcId="{1621EF02-C09A-1C49-895C-7C6E8D997089}" destId="{7C2521DB-E31D-C043-9CFC-ADD39A997C4D}" srcOrd="2" destOrd="0" presId="urn:microsoft.com/office/officeart/2005/8/layout/pyramid3"/>
    <dgm:cxn modelId="{3D35BBD6-A12C-2445-AEA5-4775FCA6DC75}" type="presParOf" srcId="{1621EF02-C09A-1C49-895C-7C6E8D997089}" destId="{58CAD4AB-5290-384A-B262-30210158301E}" srcOrd="3" destOrd="0" presId="urn:microsoft.com/office/officeart/2005/8/layout/pyramid3"/>
    <dgm:cxn modelId="{D84C3FB8-3982-6749-B8E4-D86F987919ED}" type="presParOf" srcId="{4C401AC2-6EBA-4549-9DD1-5DAF6317F7F7}" destId="{1EC04990-0D90-A34E-B9F0-45EC35831957}" srcOrd="2" destOrd="0" presId="urn:microsoft.com/office/officeart/2005/8/layout/pyramid3"/>
    <dgm:cxn modelId="{6EA977DB-DF02-E44D-AD86-43F30C8EECEA}" type="presParOf" srcId="{1EC04990-0D90-A34E-B9F0-45EC35831957}" destId="{5BB3ADD3-CEA7-1743-87B5-4FCDC8425035}" srcOrd="0" destOrd="0" presId="urn:microsoft.com/office/officeart/2005/8/layout/pyramid3"/>
    <dgm:cxn modelId="{F18AC6D4-72A4-2542-A5AA-D2E5C9642339}" type="presParOf" srcId="{1EC04990-0D90-A34E-B9F0-45EC35831957}" destId="{E94925A2-E5E9-1649-A386-697BA28E9910}" srcOrd="1" destOrd="0" presId="urn:microsoft.com/office/officeart/2005/8/layout/pyramid3"/>
    <dgm:cxn modelId="{1301B8A0-0274-2848-9848-0048462FF23C}" type="presParOf" srcId="{1EC04990-0D90-A34E-B9F0-45EC35831957}" destId="{E903A856-C0BC-C64D-B0EF-1B9201CDACE3}" srcOrd="2" destOrd="0" presId="urn:microsoft.com/office/officeart/2005/8/layout/pyramid3"/>
    <dgm:cxn modelId="{412D6294-7DEB-6740-9959-4CAFF4368B89}" type="presParOf" srcId="{1EC04990-0D90-A34E-B9F0-45EC35831957}" destId="{2D68D7E6-83EE-EC4C-BD82-DE596E695872}" srcOrd="3" destOrd="0" presId="urn:microsoft.com/office/officeart/2005/8/layout/pyramid3"/>
    <dgm:cxn modelId="{45320085-163C-7A4A-8B09-0EDB633504F2}" type="presParOf" srcId="{4C401AC2-6EBA-4549-9DD1-5DAF6317F7F7}" destId="{B409A987-ADAE-D14F-8993-522CB3351A55}" srcOrd="3" destOrd="0" presId="urn:microsoft.com/office/officeart/2005/8/layout/pyramid3"/>
    <dgm:cxn modelId="{983729FD-9FD2-C14A-B88E-2F2B01709E0C}" type="presParOf" srcId="{B409A987-ADAE-D14F-8993-522CB3351A55}" destId="{4DFC8DC9-3017-F343-951A-AF30768D2D15}" srcOrd="0" destOrd="0" presId="urn:microsoft.com/office/officeart/2005/8/layout/pyramid3"/>
    <dgm:cxn modelId="{65FC0CDF-4801-9D4B-9966-1682D85E8982}" type="presParOf" srcId="{B409A987-ADAE-D14F-8993-522CB3351A55}" destId="{CB44784A-5721-D046-924E-1854AB1267B1}" srcOrd="1" destOrd="0" presId="urn:microsoft.com/office/officeart/2005/8/layout/pyramid3"/>
    <dgm:cxn modelId="{E2C5400D-606C-7A46-9ACE-0DA0D62B1704}" type="presParOf" srcId="{B409A987-ADAE-D14F-8993-522CB3351A55}" destId="{9DF47B3C-39A7-654F-8BB9-9533F5BA02C6}" srcOrd="2" destOrd="0" presId="urn:microsoft.com/office/officeart/2005/8/layout/pyramid3"/>
    <dgm:cxn modelId="{E774DA9D-28A6-FD4F-AF90-D1554B1570B7}" type="presParOf" srcId="{B409A987-ADAE-D14F-8993-522CB3351A55}" destId="{9C391930-674D-3844-93A1-A45B8DF43451}" srcOrd="3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33CA4-8A81-304D-B2C4-4A34B5256A9F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599564-A5FB-EC41-B194-FBA906C70ED7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Governance, Risk and Compliance </a:t>
          </a:r>
        </a:p>
      </dsp:txBody>
      <dsp:txXfrm>
        <a:off x="4981732" y="487753"/>
        <a:ext cx="2727803" cy="929477"/>
      </dsp:txXfrm>
    </dsp:sp>
    <dsp:sp modelId="{017C0E99-6CE3-3F48-873A-84C756CA4204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Triage and Response (SOC/IR)</a:t>
          </a:r>
        </a:p>
      </dsp:txBody>
      <dsp:txXfrm>
        <a:off x="4981732" y="1646552"/>
        <a:ext cx="2727803" cy="929477"/>
      </dsp:txXfrm>
    </dsp:sp>
    <dsp:sp modelId="{FDDD29C3-8C4C-F843-B520-728361582A73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Controls and Tools (Engineering)</a:t>
          </a:r>
        </a:p>
      </dsp:txBody>
      <dsp:txXfrm>
        <a:off x="4981732" y="2805351"/>
        <a:ext cx="2727803" cy="9294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C68D7-FC59-3E4A-B74A-97FAD3A0B19C}">
      <dsp:nvSpPr>
        <dsp:cNvPr id="0" name=""/>
        <dsp:cNvSpPr/>
      </dsp:nvSpPr>
      <dsp:spPr>
        <a:xfrm>
          <a:off x="0" y="0"/>
          <a:ext cx="38291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541B7-93DA-C048-91BA-83F577D58822}">
      <dsp:nvSpPr>
        <dsp:cNvPr id="0" name=""/>
        <dsp:cNvSpPr/>
      </dsp:nvSpPr>
      <dsp:spPr>
        <a:xfrm>
          <a:off x="0" y="0"/>
          <a:ext cx="76583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Cyber Maturity Levels</a:t>
          </a:r>
        </a:p>
      </dsp:txBody>
      <dsp:txXfrm>
        <a:off x="0" y="0"/>
        <a:ext cx="765830" cy="4351338"/>
      </dsp:txXfrm>
    </dsp:sp>
    <dsp:sp modelId="{8A87B5E9-DEB0-2447-9C9F-E5C1CCDF941C}">
      <dsp:nvSpPr>
        <dsp:cNvPr id="0" name=""/>
        <dsp:cNvSpPr/>
      </dsp:nvSpPr>
      <dsp:spPr>
        <a:xfrm>
          <a:off x="823268" y="67989"/>
          <a:ext cx="3005885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Level 4-5</a:t>
          </a:r>
        </a:p>
      </dsp:txBody>
      <dsp:txXfrm>
        <a:off x="823268" y="67989"/>
        <a:ext cx="3005885" cy="1359793"/>
      </dsp:txXfrm>
    </dsp:sp>
    <dsp:sp modelId="{4958FC2F-8DA0-C44B-986F-76FBEA3F86E6}">
      <dsp:nvSpPr>
        <dsp:cNvPr id="0" name=""/>
        <dsp:cNvSpPr/>
      </dsp:nvSpPr>
      <dsp:spPr>
        <a:xfrm>
          <a:off x="765830" y="1427782"/>
          <a:ext cx="3063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EFC23-0CD4-8C4A-B070-72B85C557EB0}">
      <dsp:nvSpPr>
        <dsp:cNvPr id="0" name=""/>
        <dsp:cNvSpPr/>
      </dsp:nvSpPr>
      <dsp:spPr>
        <a:xfrm>
          <a:off x="823268" y="1495772"/>
          <a:ext cx="3005885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Level 2.5-5</a:t>
          </a:r>
        </a:p>
      </dsp:txBody>
      <dsp:txXfrm>
        <a:off x="823268" y="1495772"/>
        <a:ext cx="3005885" cy="1359793"/>
      </dsp:txXfrm>
    </dsp:sp>
    <dsp:sp modelId="{74462F4D-1D87-4E4E-A3DB-AA23ECFA1188}">
      <dsp:nvSpPr>
        <dsp:cNvPr id="0" name=""/>
        <dsp:cNvSpPr/>
      </dsp:nvSpPr>
      <dsp:spPr>
        <a:xfrm>
          <a:off x="765830" y="2855565"/>
          <a:ext cx="3063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093BD-46E2-6845-9BD9-5988A451D2B3}">
      <dsp:nvSpPr>
        <dsp:cNvPr id="0" name=""/>
        <dsp:cNvSpPr/>
      </dsp:nvSpPr>
      <dsp:spPr>
        <a:xfrm>
          <a:off x="823268" y="2923555"/>
          <a:ext cx="3005885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Level 0-5</a:t>
          </a:r>
        </a:p>
      </dsp:txBody>
      <dsp:txXfrm>
        <a:off x="823268" y="2923555"/>
        <a:ext cx="3005885" cy="1359793"/>
      </dsp:txXfrm>
    </dsp:sp>
    <dsp:sp modelId="{86C001FA-20A9-9A49-9F30-2993D05CC2BA}">
      <dsp:nvSpPr>
        <dsp:cNvPr id="0" name=""/>
        <dsp:cNvSpPr/>
      </dsp:nvSpPr>
      <dsp:spPr>
        <a:xfrm>
          <a:off x="765830" y="4283348"/>
          <a:ext cx="306332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C33A7-5801-CC42-A78C-B949B47F9822}">
      <dsp:nvSpPr>
        <dsp:cNvPr id="0" name=""/>
        <dsp:cNvSpPr/>
      </dsp:nvSpPr>
      <dsp:spPr>
        <a:xfrm>
          <a:off x="6256782" y="0"/>
          <a:ext cx="4258818" cy="1087834"/>
        </a:xfrm>
        <a:prstGeom prst="nonIsoscelesTrapezoid">
          <a:avLst>
            <a:gd name="adj1" fmla="val 82166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Deploy initial foundational defensive controls.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Create detective controls and build up security intelligence (IDS/NDR/SIEM/SOAR).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Define and implement vulnerability management, host and environment hardening strategy.  </a:t>
          </a:r>
        </a:p>
      </dsp:txBody>
      <dsp:txXfrm>
        <a:off x="7150608" y="0"/>
        <a:ext cx="3364992" cy="1087834"/>
      </dsp:txXfrm>
    </dsp:sp>
    <dsp:sp modelId="{5CEE01D4-D971-8D49-94D8-E28BA2985C75}">
      <dsp:nvSpPr>
        <dsp:cNvPr id="0" name=""/>
        <dsp:cNvSpPr/>
      </dsp:nvSpPr>
      <dsp:spPr>
        <a:xfrm rot="10800000">
          <a:off x="0" y="0"/>
          <a:ext cx="7150608" cy="1087834"/>
        </a:xfrm>
        <a:prstGeom prst="trapezoid">
          <a:avLst>
            <a:gd name="adj" fmla="val 8216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Tools and Engineering of Solutions</a:t>
          </a:r>
        </a:p>
      </dsp:txBody>
      <dsp:txXfrm rot="-10800000">
        <a:off x="1251356" y="0"/>
        <a:ext cx="4647895" cy="1087834"/>
      </dsp:txXfrm>
    </dsp:sp>
    <dsp:sp modelId="{E366192A-0A88-7845-8934-3FEADD9A7476}">
      <dsp:nvSpPr>
        <dsp:cNvPr id="0" name=""/>
        <dsp:cNvSpPr/>
      </dsp:nvSpPr>
      <dsp:spPr>
        <a:xfrm>
          <a:off x="5362956" y="1087834"/>
          <a:ext cx="5152644" cy="1087834"/>
        </a:xfrm>
        <a:prstGeom prst="nonIsoscelesTrapezoid">
          <a:avLst>
            <a:gd name="adj1" fmla="val 82166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Implement SOC including basic triage in alignment with desired coverage model. 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Evolve robust Incident Response capabilities and put these experts to work on threat hunting and continuous assessment when there is not an incident.  </a:t>
          </a:r>
        </a:p>
      </dsp:txBody>
      <dsp:txXfrm>
        <a:off x="6256782" y="1087834"/>
        <a:ext cx="4258817" cy="1087834"/>
      </dsp:txXfrm>
    </dsp:sp>
    <dsp:sp modelId="{7C2521DB-E31D-C043-9CFC-ADD39A997C4D}">
      <dsp:nvSpPr>
        <dsp:cNvPr id="0" name=""/>
        <dsp:cNvSpPr/>
      </dsp:nvSpPr>
      <dsp:spPr>
        <a:xfrm rot="10800000">
          <a:off x="893825" y="1087834"/>
          <a:ext cx="5362956" cy="1087834"/>
        </a:xfrm>
        <a:prstGeom prst="trapezoid">
          <a:avLst>
            <a:gd name="adj" fmla="val 8216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SOC, IR, Threat Hunting, Purple Teaming</a:t>
          </a:r>
        </a:p>
      </dsp:txBody>
      <dsp:txXfrm rot="-10800000">
        <a:off x="1832343" y="1087834"/>
        <a:ext cx="3485921" cy="1087834"/>
      </dsp:txXfrm>
    </dsp:sp>
    <dsp:sp modelId="{5BB3ADD3-CEA7-1743-87B5-4FCDC8425035}">
      <dsp:nvSpPr>
        <dsp:cNvPr id="0" name=""/>
        <dsp:cNvSpPr/>
      </dsp:nvSpPr>
      <dsp:spPr>
        <a:xfrm>
          <a:off x="4469130" y="2175669"/>
          <a:ext cx="6046469" cy="1087834"/>
        </a:xfrm>
        <a:prstGeom prst="nonIsoscelesTrapezoid">
          <a:avLst>
            <a:gd name="adj1" fmla="val 82166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Everyone starts with the “C” but true Governance and Risk Management are elusive disciplines that represent an advanced skillset most organizations lack.  </a:t>
          </a:r>
        </a:p>
      </dsp:txBody>
      <dsp:txXfrm>
        <a:off x="5362956" y="2175669"/>
        <a:ext cx="5152644" cy="1087834"/>
      </dsp:txXfrm>
    </dsp:sp>
    <dsp:sp modelId="{E903A856-C0BC-C64D-B0EF-1B9201CDACE3}">
      <dsp:nvSpPr>
        <dsp:cNvPr id="0" name=""/>
        <dsp:cNvSpPr/>
      </dsp:nvSpPr>
      <dsp:spPr>
        <a:xfrm rot="10800000">
          <a:off x="1787652" y="2175669"/>
          <a:ext cx="3575304" cy="1087834"/>
        </a:xfrm>
        <a:prstGeom prst="trapezoid">
          <a:avLst>
            <a:gd name="adj" fmla="val 8216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GRC</a:t>
          </a:r>
        </a:p>
      </dsp:txBody>
      <dsp:txXfrm rot="-10800000">
        <a:off x="2413330" y="2175669"/>
        <a:ext cx="2323947" cy="1087834"/>
      </dsp:txXfrm>
    </dsp:sp>
    <dsp:sp modelId="{4DFC8DC9-3017-F343-951A-AF30768D2D15}">
      <dsp:nvSpPr>
        <dsp:cNvPr id="0" name=""/>
        <dsp:cNvSpPr/>
      </dsp:nvSpPr>
      <dsp:spPr>
        <a:xfrm>
          <a:off x="3575304" y="3263503"/>
          <a:ext cx="6940296" cy="1087834"/>
        </a:xfrm>
        <a:prstGeom prst="nonIsoscelesTrapezoid">
          <a:avLst>
            <a:gd name="adj1" fmla="val 82166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Advanced disciplines that cultivate understanding of threats, vulnerabilities, control adjustments and response strategies tend to roll up to the category of security research.  </a:t>
          </a:r>
        </a:p>
      </dsp:txBody>
      <dsp:txXfrm>
        <a:off x="4469130" y="3263503"/>
        <a:ext cx="6046470" cy="1087834"/>
      </dsp:txXfrm>
    </dsp:sp>
    <dsp:sp modelId="{9DF47B3C-39A7-654F-8BB9-9533F5BA02C6}">
      <dsp:nvSpPr>
        <dsp:cNvPr id="0" name=""/>
        <dsp:cNvSpPr/>
      </dsp:nvSpPr>
      <dsp:spPr>
        <a:xfrm rot="10800000">
          <a:off x="2681478" y="3263503"/>
          <a:ext cx="1787652" cy="1087834"/>
        </a:xfrm>
        <a:prstGeom prst="trapezoid">
          <a:avLst>
            <a:gd name="adj" fmla="val 8216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Research</a:t>
          </a:r>
        </a:p>
      </dsp:txBody>
      <dsp:txXfrm rot="-10800000">
        <a:off x="2681478" y="3263503"/>
        <a:ext cx="1787652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7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4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784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499147887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6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2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0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0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resources-tools/resources/cybersecurity-maturity-model-certification-20-progra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344387" y="2791425"/>
            <a:ext cx="9503226" cy="127515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800" dirty="0"/>
              <a:t>Cyber Maturity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876800" y="6556248"/>
            <a:ext cx="3800390" cy="30175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3578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F584-7927-9A4F-8021-BC68B789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and Evolution of Malware Defense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372FBB-9725-B045-8DCF-E4B03212C9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71142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024B0FF-EC53-F044-BA55-E73429A1C399}"/>
              </a:ext>
            </a:extLst>
          </p:cNvPr>
          <p:cNvGraphicFramePr/>
          <p:nvPr/>
        </p:nvGraphicFramePr>
        <p:xfrm>
          <a:off x="2833972" y="1758143"/>
          <a:ext cx="38291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6 workplace trends worth stealing from tech">
            <a:extLst>
              <a:ext uri="{FF2B5EF4-FFF2-40B4-BE49-F238E27FC236}">
                <a16:creationId xmlns:a16="http://schemas.microsoft.com/office/drawing/2014/main" id="{32D6CA5E-3970-FF45-B11E-F9CB8D1F3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2" y="3000307"/>
            <a:ext cx="2232030" cy="17321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12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B4132-0764-D350-A2AB-668082212F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0097" y="608501"/>
            <a:ext cx="9684860" cy="891075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Cybersecurity Maturity Model Certification</a:t>
            </a:r>
            <a:endParaRPr lang="en-US" b="0" dirty="0">
              <a:ea typeface="+mn-lt"/>
              <a:cs typeface="+mn-l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2162A114-BFFC-3BE2-76C7-A61B69A26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4" y="1467389"/>
            <a:ext cx="10996772" cy="4950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08631-E597-12E6-3069-FC4AB2F86CBB}"/>
              </a:ext>
            </a:extLst>
          </p:cNvPr>
          <p:cNvSpPr txBox="1"/>
          <p:nvPr/>
        </p:nvSpPr>
        <p:spPr>
          <a:xfrm>
            <a:off x="1110697" y="6418028"/>
            <a:ext cx="10996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https://www.cisa.gov/resources-tools/resources/cybersecurity-maturity-model-certification-20-program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8821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02F5-3079-F040-A472-25B9E5FE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Strategy (Malware and Intrusion)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3BF814-7978-CE4E-8BCC-F6721BC62F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0265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199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PowerPoint Presentation</vt:lpstr>
      <vt:lpstr>Structure and Evolution of Malware Defense  </vt:lpstr>
      <vt:lpstr>PowerPoint Presentation</vt:lpstr>
      <vt:lpstr>Defensive Strategy (Malware and Intrusion)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3</cp:revision>
  <dcterms:created xsi:type="dcterms:W3CDTF">2024-09-20T23:42:45Z</dcterms:created>
  <dcterms:modified xsi:type="dcterms:W3CDTF">2025-05-11T21:11:47Z</dcterms:modified>
  <cp:category/>
</cp:coreProperties>
</file>