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67" r:id="rId2"/>
    <p:sldId id="703" r:id="rId3"/>
    <p:sldId id="72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D32F5-0A0F-41E4-85C8-0C5305C0E19D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7E460-F50B-4250-B9CB-56A051096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20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7015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535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58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60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338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 userDrawn="1">
            <p:ph type="body" sz="quarter" idx="12"/>
          </p:nvPr>
        </p:nvSpPr>
        <p:spPr bwMode="white">
          <a:xfrm>
            <a:off x="614479" y="2171236"/>
            <a:ext cx="9684860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0" cap="all" baseline="0">
                <a:solidFill>
                  <a:srgbClr val="002060"/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479" y="1306288"/>
            <a:ext cx="9684860" cy="8910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1" baseline="0">
                <a:solidFill>
                  <a:schemeClr val="tx1">
                    <a:lumMod val="50000"/>
                  </a:schemeClr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Edit #</a:t>
            </a:r>
          </a:p>
        </p:txBody>
      </p:sp>
    </p:spTree>
    <p:extLst>
      <p:ext uri="{BB962C8B-B14F-4D97-AF65-F5344CB8AC3E}">
        <p14:creationId xmlns:p14="http://schemas.microsoft.com/office/powerpoint/2010/main" val="1466375853"/>
      </p:ext>
    </p:extLst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4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5" y="398"/>
            <a:ext cx="12282818" cy="6857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9000"/>
                </a:schemeClr>
              </a:gs>
              <a:gs pos="74000">
                <a:schemeClr val="accent1">
                  <a:lumMod val="45000"/>
                  <a:lumOff val="55000"/>
                  <a:alpha val="57000"/>
                </a:schemeClr>
              </a:gs>
              <a:gs pos="83000">
                <a:schemeClr val="accent1">
                  <a:lumMod val="45000"/>
                  <a:lumOff val="55000"/>
                  <a:alpha val="30000"/>
                </a:schemeClr>
              </a:gs>
              <a:gs pos="100000">
                <a:schemeClr val="accent1">
                  <a:lumMod val="30000"/>
                  <a:lumOff val="70000"/>
                  <a:alpha val="35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2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0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01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63" y="-156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60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9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1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91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Image result for backgroun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3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attack.mitre.or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nofaq.org/posts/2020/07/does-vpn-protect-your-device-from-malware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67B7C-6717-F043-62E6-C50E87B6E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MITRE ATT&amp;CK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92669-50E7-CF08-71BF-83788AFD4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3980"/>
            <a:ext cx="12220012" cy="42618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21F82B-157B-7560-159B-4C32D0A0343A}"/>
              </a:ext>
            </a:extLst>
          </p:cNvPr>
          <p:cNvSpPr txBox="1"/>
          <p:nvPr/>
        </p:nvSpPr>
        <p:spPr>
          <a:xfrm>
            <a:off x="8186836" y="214064"/>
            <a:ext cx="4005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/>
              </a:rPr>
              <a:t>https://attack.mitre.org/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F54182-2385-1CB8-87AD-B55F0240B212}"/>
              </a:ext>
            </a:extLst>
          </p:cNvPr>
          <p:cNvSpPr txBox="1"/>
          <p:nvPr/>
        </p:nvSpPr>
        <p:spPr>
          <a:xfrm>
            <a:off x="2375464" y="5525604"/>
            <a:ext cx="746908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1" u="none" strike="noStrike" kern="1200" cap="none" spc="30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Today we will be looking at Execution.  </a:t>
            </a:r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BC455D56-0C1E-04E1-A2C4-4190F454768F}"/>
              </a:ext>
            </a:extLst>
          </p:cNvPr>
          <p:cNvSpPr/>
          <p:nvPr/>
        </p:nvSpPr>
        <p:spPr>
          <a:xfrm>
            <a:off x="2782957" y="2017444"/>
            <a:ext cx="979746" cy="3373821"/>
          </a:xfrm>
          <a:prstGeom prst="frame">
            <a:avLst>
              <a:gd name="adj1" fmla="val 1689"/>
            </a:avLst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00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40C5-715E-4661-B7FC-5611992CD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0579" y="3826282"/>
            <a:ext cx="9490842" cy="1025708"/>
          </a:xfrm>
        </p:spPr>
        <p:txBody>
          <a:bodyPr>
            <a:normAutofit fontScale="90000"/>
          </a:bodyPr>
          <a:lstStyle/>
          <a:p>
            <a:r>
              <a:rPr lang="en-US" spc="600" dirty="0"/>
              <a:t>Execution</a:t>
            </a:r>
            <a:br>
              <a:rPr lang="en-US" spc="600" dirty="0"/>
            </a:br>
            <a:br>
              <a:rPr lang="en-US" spc="600" dirty="0"/>
            </a:br>
            <a:r>
              <a:rPr lang="en-US" sz="2700" spc="600" dirty="0">
                <a:latin typeface="+mn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9380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9BB35BC-D5C2-4C8B-A22A-A71E61919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8138B-672E-2C2C-68F5-D34405AD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9975" y="202665"/>
            <a:ext cx="4840010" cy="879900"/>
          </a:xfrm>
        </p:spPr>
        <p:txBody>
          <a:bodyPr anchor="t">
            <a:normAutofit/>
          </a:bodyPr>
          <a:lstStyle/>
          <a:p>
            <a:r>
              <a:rPr lang="en-US" dirty="0"/>
              <a:t>Execution	</a:t>
            </a:r>
          </a:p>
        </p:txBody>
      </p:sp>
      <p:pic>
        <p:nvPicPr>
          <p:cNvPr id="5" name="Picture 4" descr="A computer with a red screen&#10;&#10;Description automatically generated with low confidence">
            <a:extLst>
              <a:ext uri="{FF2B5EF4-FFF2-40B4-BE49-F238E27FC236}">
                <a16:creationId xmlns:a16="http://schemas.microsoft.com/office/drawing/2014/main" id="{4803ED20-BFB2-9174-46F6-F0F29520D9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0115" r="18345" b="1"/>
          <a:stretch/>
        </p:blipFill>
        <p:spPr>
          <a:xfrm>
            <a:off x="20" y="10"/>
            <a:ext cx="6116549" cy="6857990"/>
          </a:xfrm>
          <a:custGeom>
            <a:avLst/>
            <a:gdLst/>
            <a:ahLst/>
            <a:cxnLst/>
            <a:rect l="l" t="t" r="r" b="b"/>
            <a:pathLst>
              <a:path w="6116569" h="6879321">
                <a:moveTo>
                  <a:pt x="0" y="0"/>
                </a:moveTo>
                <a:lnTo>
                  <a:pt x="2935851" y="0"/>
                </a:lnTo>
                <a:cubicBezTo>
                  <a:pt x="3035710" y="10660"/>
                  <a:pt x="3138421" y="17767"/>
                  <a:pt x="3238280" y="31980"/>
                </a:cubicBezTo>
                <a:cubicBezTo>
                  <a:pt x="3817462" y="106602"/>
                  <a:pt x="3127009" y="277163"/>
                  <a:pt x="3660541" y="550772"/>
                </a:cubicBezTo>
                <a:cubicBezTo>
                  <a:pt x="3706191" y="575645"/>
                  <a:pt x="3757546" y="579199"/>
                  <a:pt x="3808902" y="589860"/>
                </a:cubicBezTo>
                <a:cubicBezTo>
                  <a:pt x="4008620" y="625393"/>
                  <a:pt x="4211192" y="618286"/>
                  <a:pt x="4413762" y="625393"/>
                </a:cubicBezTo>
                <a:cubicBezTo>
                  <a:pt x="4465118" y="628946"/>
                  <a:pt x="4525033" y="625393"/>
                  <a:pt x="4567830" y="721333"/>
                </a:cubicBezTo>
                <a:cubicBezTo>
                  <a:pt x="4425175" y="724888"/>
                  <a:pt x="4305344" y="731994"/>
                  <a:pt x="4171247" y="792401"/>
                </a:cubicBezTo>
                <a:cubicBezTo>
                  <a:pt x="4239722" y="859916"/>
                  <a:pt x="4322462" y="795955"/>
                  <a:pt x="4376671" y="842148"/>
                </a:cubicBezTo>
                <a:cubicBezTo>
                  <a:pt x="4428027" y="888342"/>
                  <a:pt x="4470824" y="891896"/>
                  <a:pt x="4527887" y="813722"/>
                </a:cubicBezTo>
                <a:cubicBezTo>
                  <a:pt x="4556417" y="774634"/>
                  <a:pt x="4604920" y="778187"/>
                  <a:pt x="4633452" y="799508"/>
                </a:cubicBezTo>
                <a:cubicBezTo>
                  <a:pt x="4781813" y="913216"/>
                  <a:pt x="4778960" y="909662"/>
                  <a:pt x="4947293" y="870576"/>
                </a:cubicBezTo>
                <a:cubicBezTo>
                  <a:pt x="5055712" y="845701"/>
                  <a:pt x="5166983" y="806615"/>
                  <a:pt x="5263988" y="820828"/>
                </a:cubicBezTo>
                <a:cubicBezTo>
                  <a:pt x="5275401" y="867022"/>
                  <a:pt x="5263988" y="888342"/>
                  <a:pt x="5249723" y="895449"/>
                </a:cubicBezTo>
                <a:cubicBezTo>
                  <a:pt x="5021475" y="1005604"/>
                  <a:pt x="4975825" y="1122864"/>
                  <a:pt x="4744723" y="1197485"/>
                </a:cubicBezTo>
                <a:cubicBezTo>
                  <a:pt x="4724751" y="1268552"/>
                  <a:pt x="4807491" y="1275660"/>
                  <a:pt x="4767548" y="1346727"/>
                </a:cubicBezTo>
                <a:cubicBezTo>
                  <a:pt x="4693367" y="1407134"/>
                  <a:pt x="4610627" y="1346727"/>
                  <a:pt x="4539299" y="1421348"/>
                </a:cubicBezTo>
                <a:cubicBezTo>
                  <a:pt x="4550712" y="1471094"/>
                  <a:pt x="4610627" y="1432008"/>
                  <a:pt x="4607773" y="1485309"/>
                </a:cubicBezTo>
                <a:cubicBezTo>
                  <a:pt x="4604920" y="1517288"/>
                  <a:pt x="4593508" y="1527948"/>
                  <a:pt x="4579242" y="1535055"/>
                </a:cubicBezTo>
                <a:cubicBezTo>
                  <a:pt x="4776107" y="1538608"/>
                  <a:pt x="5383820" y="1574142"/>
                  <a:pt x="5278255" y="1609676"/>
                </a:cubicBezTo>
                <a:cubicBezTo>
                  <a:pt x="5418057" y="1698511"/>
                  <a:pt x="5623481" y="1609676"/>
                  <a:pt x="5771843" y="1630997"/>
                </a:cubicBezTo>
                <a:cubicBezTo>
                  <a:pt x="5925911" y="1652316"/>
                  <a:pt x="6171278" y="1719830"/>
                  <a:pt x="6105656" y="1748257"/>
                </a:cubicBezTo>
                <a:cubicBezTo>
                  <a:pt x="6031475" y="1780238"/>
                  <a:pt x="5766136" y="2146235"/>
                  <a:pt x="5691955" y="2167555"/>
                </a:cubicBezTo>
                <a:cubicBezTo>
                  <a:pt x="5606362" y="2188875"/>
                  <a:pt x="5589243" y="2217302"/>
                  <a:pt x="5475118" y="2348776"/>
                </a:cubicBezTo>
                <a:cubicBezTo>
                  <a:pt x="5398085" y="2437610"/>
                  <a:pt x="5709074" y="2238623"/>
                  <a:pt x="5826051" y="2291922"/>
                </a:cubicBezTo>
                <a:cubicBezTo>
                  <a:pt x="5868848" y="2309690"/>
                  <a:pt x="5552153" y="2554872"/>
                  <a:pt x="5552153" y="2597513"/>
                </a:cubicBezTo>
                <a:cubicBezTo>
                  <a:pt x="5549300" y="2640153"/>
                  <a:pt x="5577831" y="2647260"/>
                  <a:pt x="5603508" y="2647260"/>
                </a:cubicBezTo>
                <a:cubicBezTo>
                  <a:pt x="5660571" y="2647260"/>
                  <a:pt x="5640599" y="2686346"/>
                  <a:pt x="5700515" y="2679240"/>
                </a:cubicBezTo>
                <a:cubicBezTo>
                  <a:pt x="5523622" y="2800055"/>
                  <a:pt x="5418057" y="2778734"/>
                  <a:pt x="5246870" y="2888889"/>
                </a:cubicBezTo>
                <a:cubicBezTo>
                  <a:pt x="5164130" y="2942189"/>
                  <a:pt x="4921615" y="3119857"/>
                  <a:pt x="4836022" y="3169605"/>
                </a:cubicBezTo>
                <a:cubicBezTo>
                  <a:pt x="4801785" y="3187371"/>
                  <a:pt x="4758988" y="3173158"/>
                  <a:pt x="4736163" y="3233565"/>
                </a:cubicBezTo>
                <a:cubicBezTo>
                  <a:pt x="4770400" y="3279759"/>
                  <a:pt x="4816050" y="3254885"/>
                  <a:pt x="4853141" y="3233565"/>
                </a:cubicBezTo>
                <a:cubicBezTo>
                  <a:pt x="4944440" y="3176711"/>
                  <a:pt x="4935881" y="3190925"/>
                  <a:pt x="4944440" y="3226459"/>
                </a:cubicBezTo>
                <a:cubicBezTo>
                  <a:pt x="4972972" y="3350827"/>
                  <a:pt x="5044300" y="3308186"/>
                  <a:pt x="5109921" y="3283313"/>
                </a:cubicBezTo>
                <a:cubicBezTo>
                  <a:pt x="5303932" y="3208692"/>
                  <a:pt x="5500797" y="3215799"/>
                  <a:pt x="5694809" y="3141178"/>
                </a:cubicBezTo>
                <a:cubicBezTo>
                  <a:pt x="5714781" y="3134070"/>
                  <a:pt x="5612068" y="3283313"/>
                  <a:pt x="5566419" y="3301079"/>
                </a:cubicBezTo>
                <a:cubicBezTo>
                  <a:pt x="5515063" y="3322399"/>
                  <a:pt x="5452294" y="3311739"/>
                  <a:pt x="5415203" y="3397020"/>
                </a:cubicBezTo>
                <a:cubicBezTo>
                  <a:pt x="5477972" y="3414787"/>
                  <a:pt x="5552153" y="3372147"/>
                  <a:pt x="5612068" y="3432554"/>
                </a:cubicBezTo>
                <a:cubicBezTo>
                  <a:pt x="5469413" y="3528494"/>
                  <a:pt x="5329610" y="3535601"/>
                  <a:pt x="5206927" y="3599562"/>
                </a:cubicBezTo>
                <a:cubicBezTo>
                  <a:pt x="5192661" y="3706163"/>
                  <a:pt x="5272548" y="3663523"/>
                  <a:pt x="5301079" y="3723930"/>
                </a:cubicBezTo>
                <a:cubicBezTo>
                  <a:pt x="5072830" y="3844745"/>
                  <a:pt x="4564977" y="4232062"/>
                  <a:pt x="4507915" y="4306683"/>
                </a:cubicBezTo>
                <a:cubicBezTo>
                  <a:pt x="4390937" y="4463031"/>
                  <a:pt x="3900202" y="4562525"/>
                  <a:pt x="3982942" y="4587399"/>
                </a:cubicBezTo>
                <a:cubicBezTo>
                  <a:pt x="4051417" y="4608719"/>
                  <a:pt x="4119891" y="4587399"/>
                  <a:pt x="4185513" y="4541205"/>
                </a:cubicBezTo>
                <a:cubicBezTo>
                  <a:pt x="4291078" y="4466584"/>
                  <a:pt x="5010062" y="4523438"/>
                  <a:pt x="5212633" y="4455924"/>
                </a:cubicBezTo>
                <a:cubicBezTo>
                  <a:pt x="5241164" y="4445264"/>
                  <a:pt x="5283960" y="4409730"/>
                  <a:pt x="5312492" y="4473691"/>
                </a:cubicBezTo>
                <a:cubicBezTo>
                  <a:pt x="5098508" y="4704659"/>
                  <a:pt x="4833169" y="4654913"/>
                  <a:pt x="4596361" y="4818368"/>
                </a:cubicBezTo>
                <a:cubicBezTo>
                  <a:pt x="4684807" y="4917861"/>
                  <a:pt x="4776107" y="4907202"/>
                  <a:pt x="4873113" y="4885882"/>
                </a:cubicBezTo>
                <a:cubicBezTo>
                  <a:pt x="4895938" y="4878775"/>
                  <a:pt x="4930175" y="4871668"/>
                  <a:pt x="4935881" y="4914309"/>
                </a:cubicBezTo>
                <a:cubicBezTo>
                  <a:pt x="4941587" y="4967609"/>
                  <a:pt x="4898790" y="4978270"/>
                  <a:pt x="4873113" y="5003143"/>
                </a:cubicBezTo>
                <a:cubicBezTo>
                  <a:pt x="4833169" y="5038676"/>
                  <a:pt x="4773254" y="4999590"/>
                  <a:pt x="4721898" y="5095530"/>
                </a:cubicBezTo>
                <a:cubicBezTo>
                  <a:pt x="4873113" y="5067104"/>
                  <a:pt x="4998650" y="5020910"/>
                  <a:pt x="5132745" y="4949842"/>
                </a:cubicBezTo>
                <a:cubicBezTo>
                  <a:pt x="5121333" y="5006696"/>
                  <a:pt x="5081390" y="5035123"/>
                  <a:pt x="5101362" y="5081317"/>
                </a:cubicBezTo>
                <a:cubicBezTo>
                  <a:pt x="5118480" y="5116850"/>
                  <a:pt x="5164130" y="5131063"/>
                  <a:pt x="5138452" y="5198578"/>
                </a:cubicBezTo>
                <a:cubicBezTo>
                  <a:pt x="5067125" y="5273199"/>
                  <a:pt x="4967265" y="5258986"/>
                  <a:pt x="4904497" y="5362033"/>
                </a:cubicBezTo>
                <a:cubicBezTo>
                  <a:pt x="4818903" y="5507721"/>
                  <a:pt x="4684807" y="5564575"/>
                  <a:pt x="4579242" y="5674729"/>
                </a:cubicBezTo>
                <a:cubicBezTo>
                  <a:pt x="4545005" y="5713816"/>
                  <a:pt x="4313903" y="5841738"/>
                  <a:pt x="4253988" y="5884379"/>
                </a:cubicBezTo>
                <a:cubicBezTo>
                  <a:pt x="4168395" y="5944786"/>
                  <a:pt x="4071389" y="5966106"/>
                  <a:pt x="3985795" y="6069153"/>
                </a:cubicBezTo>
                <a:cubicBezTo>
                  <a:pt x="4065682" y="6086921"/>
                  <a:pt x="4134157" y="5990979"/>
                  <a:pt x="4231163" y="6030066"/>
                </a:cubicBezTo>
                <a:cubicBezTo>
                  <a:pt x="4074242" y="6133114"/>
                  <a:pt x="3931586" y="6182861"/>
                  <a:pt x="3814609" y="6317889"/>
                </a:cubicBezTo>
                <a:cubicBezTo>
                  <a:pt x="3800343" y="6335656"/>
                  <a:pt x="3771812" y="6332102"/>
                  <a:pt x="3751840" y="6339209"/>
                </a:cubicBezTo>
                <a:cubicBezTo>
                  <a:pt x="3529298" y="6406723"/>
                  <a:pt x="3309608" y="6467130"/>
                  <a:pt x="3089919" y="6563071"/>
                </a:cubicBezTo>
                <a:cubicBezTo>
                  <a:pt x="3041416" y="6584392"/>
                  <a:pt x="2955823" y="6595052"/>
                  <a:pt x="2961529" y="6662566"/>
                </a:cubicBezTo>
                <a:cubicBezTo>
                  <a:pt x="2972941" y="6765613"/>
                  <a:pt x="3055681" y="6687439"/>
                  <a:pt x="3107038" y="6673226"/>
                </a:cubicBezTo>
                <a:cubicBezTo>
                  <a:pt x="3269664" y="6634138"/>
                  <a:pt x="3432292" y="6570178"/>
                  <a:pt x="3594919" y="6591499"/>
                </a:cubicBezTo>
                <a:cubicBezTo>
                  <a:pt x="3483648" y="6637693"/>
                  <a:pt x="3372376" y="6680332"/>
                  <a:pt x="3261106" y="6726527"/>
                </a:cubicBezTo>
                <a:cubicBezTo>
                  <a:pt x="3386642" y="6705206"/>
                  <a:pt x="3495061" y="6786934"/>
                  <a:pt x="3620597" y="6740740"/>
                </a:cubicBezTo>
                <a:cubicBezTo>
                  <a:pt x="3660541" y="6726527"/>
                  <a:pt x="3700484" y="6765613"/>
                  <a:pt x="3703337" y="6826020"/>
                </a:cubicBezTo>
                <a:cubicBezTo>
                  <a:pt x="3706191" y="6847340"/>
                  <a:pt x="3700484" y="6865108"/>
                  <a:pt x="3689072" y="6879321"/>
                </a:cubicBezTo>
                <a:lnTo>
                  <a:pt x="0" y="6879321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542E8-EC7F-3DDD-E973-50979388C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082565"/>
            <a:ext cx="5655016" cy="5488685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What is Execution phase:</a:t>
            </a:r>
          </a:p>
          <a:p>
            <a:pPr lvl="1"/>
            <a:r>
              <a:rPr lang="en-US" dirty="0"/>
              <a:t>This is where the </a:t>
            </a:r>
            <a:r>
              <a:rPr lang="en-US" b="1" u="sng" dirty="0"/>
              <a:t>attacker gets their code to run </a:t>
            </a:r>
            <a:r>
              <a:rPr lang="en-US" dirty="0"/>
              <a:t>on a target system.</a:t>
            </a:r>
          </a:p>
          <a:p>
            <a:pPr lvl="1"/>
            <a:r>
              <a:rPr lang="en-US" dirty="0"/>
              <a:t>Sometimes things will flow from Initial Access to Execution fairly seamlessly and other times there is distinct delineation between these steps.  </a:t>
            </a:r>
          </a:p>
          <a:p>
            <a:r>
              <a:rPr lang="en-US" sz="2400" dirty="0"/>
              <a:t>A variety of methods can be utilized:</a:t>
            </a:r>
          </a:p>
          <a:p>
            <a:pPr lvl="1"/>
            <a:r>
              <a:rPr lang="en-US" dirty="0"/>
              <a:t>T1059 via </a:t>
            </a:r>
            <a:r>
              <a:rPr lang="en-US" b="1" u="sng" dirty="0"/>
              <a:t>scripting</a:t>
            </a:r>
            <a:r>
              <a:rPr lang="en-US" dirty="0"/>
              <a:t> is very common (PowerShell, CMD, VB, Python, JS, etc.)</a:t>
            </a:r>
          </a:p>
          <a:p>
            <a:pPr lvl="1"/>
            <a:r>
              <a:rPr lang="en-US" dirty="0"/>
              <a:t>T1024 via </a:t>
            </a:r>
            <a:r>
              <a:rPr lang="en-US" b="1" u="sng" dirty="0"/>
              <a:t>User Execution </a:t>
            </a:r>
            <a:r>
              <a:rPr lang="en-US" dirty="0"/>
              <a:t>is also very common (user clicks, opens, runs, etc.)</a:t>
            </a:r>
          </a:p>
          <a:p>
            <a:pPr lvl="1"/>
            <a:r>
              <a:rPr lang="en-US" dirty="0"/>
              <a:t>Other methods in this category include WMI, abuse of system services, serverless execution, malicious container deployment – the list goes on.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71616-514F-9A27-6174-AD524C321E7A}"/>
              </a:ext>
            </a:extLst>
          </p:cNvPr>
          <p:cNvSpPr txBox="1"/>
          <p:nvPr/>
        </p:nvSpPr>
        <p:spPr>
          <a:xfrm>
            <a:off x="9751909" y="6657945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 tooltip="https://technofaq.org/posts/2020/07/does-vpn-protect-your-device-from-malware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by Unknown Author is licensed under 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kumimoji="0" lang="en-US" sz="7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691561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150</Words>
  <Application>Microsoft Macintosh PowerPoint</Application>
  <PresentationFormat>Widescreen</PresentationFormat>
  <Paragraphs>15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1_Office Theme</vt:lpstr>
      <vt:lpstr>MITRE ATT&amp;CK</vt:lpstr>
      <vt:lpstr>Execution   </vt:lpstr>
      <vt:lpstr>Execution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MITRE ATT&amp;CK</dc:title>
  <dc:subject/>
  <dc:creator/>
  <cp:keywords/>
  <dc:description/>
  <cp:lastModifiedBy>Mike Manrod (GCE)</cp:lastModifiedBy>
  <cp:revision>2</cp:revision>
  <dcterms:created xsi:type="dcterms:W3CDTF">2024-09-23T18:52:50Z</dcterms:created>
  <dcterms:modified xsi:type="dcterms:W3CDTF">2025-05-11T21:15:32Z</dcterms:modified>
  <cp:category/>
</cp:coreProperties>
</file>