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7" r:id="rId2"/>
    <p:sldId id="721" r:id="rId3"/>
    <p:sldId id="728" r:id="rId4"/>
    <p:sldId id="7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8182-6893-4FE1-B45B-D0735F2F8FA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20525-ACAC-4556-8D9E-EA8C62A7D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01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3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09698275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8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3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3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2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0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6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inistrainksteyne.wordpress.com/2013/07/31/mid-week-quote-persistence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Israel_in_World_War_I_-_Soldiers_in_the_trenches_H_OP_038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1458561" y="5586396"/>
            <a:ext cx="930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</a:t>
            </a:r>
            <a:r>
              <a:rPr kumimoji="0" lang="en-US" sz="3200" b="0" i="1" u="none" strike="noStrike" kern="1200" cap="none" spc="30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persistence.  </a:t>
            </a:r>
            <a:endParaRPr kumimoji="0" lang="en-US" sz="3200" b="0" i="1" u="none" strike="noStrike" kern="1200" cap="none" spc="30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3687417" y="2017444"/>
            <a:ext cx="904461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Persistence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0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4924-CFA9-B8E9-F4AC-3AD3847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85" y="678363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Establishing Persistence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F88-C199-62D3-6D3E-501F7D8A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2" y="1639544"/>
            <a:ext cx="6926257" cy="48846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Attackers want to develop that </a:t>
            </a:r>
            <a:r>
              <a:rPr lang="en-US" sz="2400" u="sng" dirty="0"/>
              <a:t>staying power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After all, they worked hard to gain access to that system (maybe).  They do not want to lose it the moment the system reboots or a password gets reset.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name of the game for the adversary is to have a </a:t>
            </a:r>
            <a:r>
              <a:rPr lang="en-US" sz="2400" u="sng" dirty="0"/>
              <a:t>persistent foothold</a:t>
            </a:r>
            <a:r>
              <a:rPr lang="en-US" sz="2400" dirty="0"/>
              <a:t> that will let them come back, whenever they have the inclination. 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4D42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CB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, sign, sky, yellow&#10;&#10;Description automatically generated">
            <a:extLst>
              <a:ext uri="{FF2B5EF4-FFF2-40B4-BE49-F238E27FC236}">
                <a16:creationId xmlns:a16="http://schemas.microsoft.com/office/drawing/2014/main" id="{7324F113-9A7B-A0AD-CE89-5EF4535119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8" b="152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260041-49A9-E35A-9D10-A9762A08EAD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sinistrainksteyne.wordpress.com/2013/07/31/mid-week-quote-persistenc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2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976D-7C19-A3B1-6B39-C3032A18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Examples of Methods for Establishing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F6307-E7D6-B9CC-DE8D-8792E4F3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171" y="1836057"/>
            <a:ext cx="7762281" cy="492034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Create or manipulate an account.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Scheduled task or job. 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Scripts or programs to run at boot or logon.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Browser extensions.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Modify authentication processes or flows.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Implant cloud container with malicious code/functionality.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outdoor, ground, shore&#10;&#10;Description automatically generated">
            <a:extLst>
              <a:ext uri="{FF2B5EF4-FFF2-40B4-BE49-F238E27FC236}">
                <a16:creationId xmlns:a16="http://schemas.microsoft.com/office/drawing/2014/main" id="{68D374B0-2DB3-A1B9-74C7-9D5911127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299" r="23279" b="5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6DFA3-C33C-B81C-C89A-E72C7487FA09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ommons.wikimedia.org/wiki/File:Israel_in_World_War_I_-_Soldiers_in_the_trenches_H_OP_038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813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Macintosh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MITRE ATT&amp;CK</vt:lpstr>
      <vt:lpstr>Persistence  </vt:lpstr>
      <vt:lpstr>Establishing Persistence </vt:lpstr>
      <vt:lpstr>Examples of Methods for Establishing Persistence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2024-09-23T19:08:49Z</dcterms:created>
  <dcterms:modified xsi:type="dcterms:W3CDTF">2025-05-11T21:18:29Z</dcterms:modified>
  <cp:category/>
</cp:coreProperties>
</file>