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7" r:id="rId2"/>
    <p:sldId id="741" r:id="rId3"/>
    <p:sldId id="74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EA79-7152-4974-8DCB-DF9F5C45B10D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EE74A-BF25-4BB8-BDC8-32FE8801E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81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3399681741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1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7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blast.com.br/2019/06/indiana-jones-5-harrison-ford-diz-qu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513773" y="5566718"/>
            <a:ext cx="1116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touching </a:t>
            </a:r>
            <a:r>
              <a:rPr lang="en-US" sz="3200" i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on Discovery</a:t>
            </a: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7156174" y="2017444"/>
            <a:ext cx="1152939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Discovery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33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F4CF-53AC-EFA5-7633-6C2CA9BF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What is the goal of discovery?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A207-B30E-2ABA-C226-82A8923B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900"/>
              <a:t>Understanding the environment, to plan next steps</a:t>
            </a:r>
          </a:p>
          <a:p>
            <a:pPr lvl="1"/>
            <a:r>
              <a:rPr lang="en-US" sz="1900"/>
              <a:t>I like to say that every attack is an insider attack, once the discovery phase has been completed (they know your environment like it is their own home).  </a:t>
            </a:r>
          </a:p>
          <a:p>
            <a:r>
              <a:rPr lang="en-US" sz="1900"/>
              <a:t>Map out the environment to see what type of opportunities are available.</a:t>
            </a:r>
          </a:p>
          <a:p>
            <a:pPr lvl="1"/>
            <a:r>
              <a:rPr lang="en-US" sz="1900"/>
              <a:t>Discovery of accounts, domain trusts and GPOs. </a:t>
            </a:r>
          </a:p>
          <a:p>
            <a:pPr lvl="1"/>
            <a:r>
              <a:rPr lang="en-US" sz="1900"/>
              <a:t>Discovery of networks and traffic. </a:t>
            </a:r>
          </a:p>
          <a:p>
            <a:pPr lvl="1"/>
            <a:r>
              <a:rPr lang="en-US" sz="1900"/>
              <a:t>Discovery of systems, installed software and possible vulnerabilities. </a:t>
            </a:r>
          </a:p>
          <a:p>
            <a:endParaRPr lang="en-US" sz="1900"/>
          </a:p>
        </p:txBody>
      </p:sp>
      <p:pic>
        <p:nvPicPr>
          <p:cNvPr id="7" name="Picture 6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D14A5285-E4BF-4859-438B-FA37E4DC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19367" y="2506607"/>
            <a:ext cx="4788505" cy="3112528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2605A-BB3F-AD69-E483-3F3F7E9E92AD}"/>
              </a:ext>
            </a:extLst>
          </p:cNvPr>
          <p:cNvSpPr txBox="1"/>
          <p:nvPr/>
        </p:nvSpPr>
        <p:spPr>
          <a:xfrm>
            <a:off x="9200830" y="541908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www.geekblast.com.br/2019/06/indiana-jones-5-harrison-ford-diz-qu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8025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MITRE ATT&amp;CK</vt:lpstr>
      <vt:lpstr>Discovery  </vt:lpstr>
      <vt:lpstr>What is the goal of discovery?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2024-09-23T19:26:10Z</dcterms:created>
  <dcterms:modified xsi:type="dcterms:W3CDTF">2025-05-11T21:23:17Z</dcterms:modified>
  <cp:category/>
</cp:coreProperties>
</file>