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7" r:id="rId2"/>
    <p:sldId id="703" r:id="rId3"/>
    <p:sldId id="7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B6BB-ACFB-42D9-A69C-DE9069D06D2B}" v="3" dt="2024-09-23T22:27:1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37E9B6BB-ACFB-42D9-A69C-DE9069D06D2B}"/>
    <pc:docChg chg="addSld delSld modSld delMainMaster">
      <pc:chgData name="Allison Reeves (GCE)" userId="17f2d13c-fdb5-4d97-9bdf-710c7fc77bf0" providerId="ADAL" clId="{37E9B6BB-ACFB-42D9-A69C-DE9069D06D2B}" dt="2024-09-23T22:27:18.875" v="3"/>
      <pc:docMkLst>
        <pc:docMk/>
      </pc:docMkLst>
      <pc:sldChg chg="del">
        <pc:chgData name="Allison Reeves (GCE)" userId="17f2d13c-fdb5-4d97-9bdf-710c7fc77bf0" providerId="ADAL" clId="{37E9B6BB-ACFB-42D9-A69C-DE9069D06D2B}" dt="2024-09-23T22:26:52.753" v="1" actId="2696"/>
        <pc:sldMkLst>
          <pc:docMk/>
          <pc:sldMk cId="1681763138" sldId="256"/>
        </pc:sldMkLst>
      </pc:sldChg>
      <pc:sldChg chg="add">
        <pc:chgData name="Allison Reeves (GCE)" userId="17f2d13c-fdb5-4d97-9bdf-710c7fc77bf0" providerId="ADAL" clId="{37E9B6BB-ACFB-42D9-A69C-DE9069D06D2B}" dt="2024-09-23T22:26:49.627" v="0"/>
        <pc:sldMkLst>
          <pc:docMk/>
          <pc:sldMk cId="2910006873" sldId="367"/>
        </pc:sldMkLst>
      </pc:sldChg>
      <pc:sldChg chg="add">
        <pc:chgData name="Allison Reeves (GCE)" userId="17f2d13c-fdb5-4d97-9bdf-710c7fc77bf0" providerId="ADAL" clId="{37E9B6BB-ACFB-42D9-A69C-DE9069D06D2B}" dt="2024-09-23T22:27:04.540" v="2"/>
        <pc:sldMkLst>
          <pc:docMk/>
          <pc:sldMk cId="3429380254" sldId="703"/>
        </pc:sldMkLst>
      </pc:sldChg>
      <pc:sldChg chg="add">
        <pc:chgData name="Allison Reeves (GCE)" userId="17f2d13c-fdb5-4d97-9bdf-710c7fc77bf0" providerId="ADAL" clId="{37E9B6BB-ACFB-42D9-A69C-DE9069D06D2B}" dt="2024-09-23T22:27:18.875" v="3"/>
        <pc:sldMkLst>
          <pc:docMk/>
          <pc:sldMk cId="3467758404" sldId="755"/>
        </pc:sldMkLst>
      </pc:sldChg>
      <pc:sldMasterChg chg="del delSldLayout">
        <pc:chgData name="Allison Reeves (GCE)" userId="17f2d13c-fdb5-4d97-9bdf-710c7fc77bf0" providerId="ADAL" clId="{37E9B6BB-ACFB-42D9-A69C-DE9069D06D2B}" dt="2024-09-23T22:26:52.753" v="1" actId="2696"/>
        <pc:sldMasterMkLst>
          <pc:docMk/>
          <pc:sldMasterMk cId="2737600534" sldId="2147483648"/>
        </pc:sldMasterMkLst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3091964122" sldId="2147483649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1347866863" sldId="2147483650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3975877236" sldId="2147483651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1323294191" sldId="2147483652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272821162" sldId="2147483653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3064114031" sldId="2147483654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232996848" sldId="2147483655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1182671236" sldId="2147483656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1052464104" sldId="2147483657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611997" sldId="2147483658"/>
          </pc:sldLayoutMkLst>
        </pc:sldLayoutChg>
        <pc:sldLayoutChg chg="del">
          <pc:chgData name="Allison Reeves (GCE)" userId="17f2d13c-fdb5-4d97-9bdf-710c7fc77bf0" providerId="ADAL" clId="{37E9B6BB-ACFB-42D9-A69C-DE9069D06D2B}" dt="2024-09-23T22:26:52.753" v="1" actId="2696"/>
          <pc:sldLayoutMkLst>
            <pc:docMk/>
            <pc:sldMasterMk cId="2737600534" sldId="2147483648"/>
            <pc:sldLayoutMk cId="264876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963D-D325-4A45-A3B6-50D1EA966A7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7624-63F5-44B5-A280-73A0EB15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19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4162413149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Collection.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9005672" y="2017444"/>
            <a:ext cx="814189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 Collection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3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943E-6757-1FFB-6633-53871ED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87" y="-146733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59E5-8173-D45F-4349-BA02C433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87" y="1095469"/>
            <a:ext cx="6022833" cy="56584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is Collection?</a:t>
            </a:r>
          </a:p>
          <a:p>
            <a:pPr lvl="1"/>
            <a:r>
              <a:rPr lang="en-US" dirty="0"/>
              <a:t>This is the process of collecting data, sometimes staging it for later exfiltration. </a:t>
            </a:r>
          </a:p>
          <a:p>
            <a:pPr lvl="1"/>
            <a:r>
              <a:rPr lang="en-US" dirty="0"/>
              <a:t>Collection goes through micro-iterations, in addition to the macro-level.  </a:t>
            </a:r>
          </a:p>
          <a:p>
            <a:r>
              <a:rPr lang="en-US" sz="2400" dirty="0"/>
              <a:t>Some Examples:</a:t>
            </a:r>
          </a:p>
          <a:p>
            <a:pPr lvl="1"/>
            <a:r>
              <a:rPr lang="en-US" dirty="0"/>
              <a:t>Collect data from the local host(s) compromised. </a:t>
            </a:r>
          </a:p>
          <a:p>
            <a:pPr lvl="1"/>
            <a:r>
              <a:rPr lang="en-US" dirty="0"/>
              <a:t>Pull data from an exploited application.  </a:t>
            </a:r>
          </a:p>
          <a:p>
            <a:pPr lvl="1"/>
            <a:r>
              <a:rPr lang="en-US" dirty="0"/>
              <a:t>Data from information repositories (e.g., file shares, code repositories).</a:t>
            </a:r>
          </a:p>
          <a:p>
            <a:pPr lvl="1"/>
            <a:r>
              <a:rPr lang="en-US" dirty="0"/>
              <a:t>Extract data from cloud storage.   </a:t>
            </a:r>
          </a:p>
          <a:p>
            <a:pPr lvl="1"/>
            <a:r>
              <a:rPr lang="en-US" dirty="0"/>
              <a:t>Adversary in the Middle (covered during credential access). </a:t>
            </a:r>
          </a:p>
          <a:p>
            <a:pPr lvl="1"/>
            <a:r>
              <a:rPr lang="en-US" dirty="0"/>
              <a:t>Input capture (e.g., keylogging, web page capture).  </a:t>
            </a:r>
          </a:p>
          <a:p>
            <a:pPr lvl="1"/>
            <a:r>
              <a:rPr lang="en-US" dirty="0"/>
              <a:t>BEC: Business Email Compromise (e.g., mail or contact dumping).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Yogi Bear – The Reel Bits">
            <a:extLst>
              <a:ext uri="{FF2B5EF4-FFF2-40B4-BE49-F238E27FC236}">
                <a16:creationId xmlns:a16="http://schemas.microsoft.com/office/drawing/2014/main" id="{74AAB7F1-4A4B-F9C6-24A3-F44134757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r="14750" b="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758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Macintosh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MITRE ATT&amp;CK</vt:lpstr>
      <vt:lpstr> Collection  </vt:lpstr>
      <vt:lpstr>Collection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2024-09-23T22:25:31Z</dcterms:created>
  <dcterms:modified xsi:type="dcterms:W3CDTF">2025-05-11T21:24:52Z</dcterms:modified>
  <cp:category/>
</cp:coreProperties>
</file>