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7" r:id="rId2"/>
    <p:sldId id="759" r:id="rId3"/>
    <p:sldId id="7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C86-7405-42A9-B3B1-998A6D8E2123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767E7-6363-430F-8AA8-98B7CA77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88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66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963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3456617090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2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4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6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0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96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2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513773" y="5566718"/>
            <a:ext cx="1116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Exfiltration.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10525538" y="2017444"/>
            <a:ext cx="775253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Exfiltration  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64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943E-6757-1FFB-6633-53871ED2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99" y="115903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Data Exfiltration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59E5-8173-D45F-4349-BA02C433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29" y="1249378"/>
            <a:ext cx="7113457" cy="5287224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What is Exfiltration?</a:t>
            </a:r>
          </a:p>
          <a:p>
            <a:pPr lvl="1"/>
            <a:r>
              <a:rPr lang="en-US" sz="2800"/>
              <a:t>Removing data from an environment, ideally (from the attacker perspective), without detection. </a:t>
            </a:r>
          </a:p>
          <a:p>
            <a:pPr lvl="1"/>
            <a:r>
              <a:rPr lang="en-US" sz="2800"/>
              <a:t>This often involves covertly staging, packaging, and transferring data.  </a:t>
            </a:r>
          </a:p>
          <a:p>
            <a:r>
              <a:rPr lang="en-US"/>
              <a:t>Some examples:</a:t>
            </a:r>
          </a:p>
          <a:p>
            <a:pPr lvl="1"/>
            <a:r>
              <a:rPr lang="en-US" sz="2800"/>
              <a:t>See C2… often exfiltration takes place via the Command and Control communication pathway.  </a:t>
            </a:r>
          </a:p>
          <a:p>
            <a:pPr lvl="1"/>
            <a:r>
              <a:rPr lang="en-US" sz="2800"/>
              <a:t>Cloud storage or other online resources that support file upload.  </a:t>
            </a:r>
          </a:p>
          <a:p>
            <a:pPr lvl="1"/>
            <a:r>
              <a:rPr lang="en-US" sz="2800"/>
              <a:t>Techniques to conceal data egress may include breaking it into chunks, encrypting the data, transmitting over expected protocols or uploading to attacker-controlled accounts, with legit and expected cloud services.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D3CA3-C4A3-AF7B-C776-133D9EDAF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981" y="2077438"/>
            <a:ext cx="2906973" cy="273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76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MITRE ATT&amp;CK</vt:lpstr>
      <vt:lpstr>Exfiltration    </vt:lpstr>
      <vt:lpstr>Data Exfiltration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2024-09-23T22:30:12Z</dcterms:created>
  <dcterms:modified xsi:type="dcterms:W3CDTF">2025-05-11T21:26:37Z</dcterms:modified>
  <cp:category/>
</cp:coreProperties>
</file>