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67" r:id="rId2"/>
    <p:sldId id="761" r:id="rId3"/>
    <p:sldId id="763" r:id="rId4"/>
    <p:sldId id="764" r:id="rId5"/>
    <p:sldId id="762" r:id="rId6"/>
    <p:sldId id="7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D94A44-2406-4D01-B881-20ED2196F4FF}" v="6" dt="2024-09-23T22:33:29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8CD94A44-2406-4D01-B881-20ED2196F4FF}"/>
    <pc:docChg chg="addSld delSld modSld delMainMaster">
      <pc:chgData name="Allison Reeves (GCE)" userId="17f2d13c-fdb5-4d97-9bdf-710c7fc77bf0" providerId="ADAL" clId="{8CD94A44-2406-4D01-B881-20ED2196F4FF}" dt="2024-09-23T22:33:29.674" v="6"/>
      <pc:docMkLst>
        <pc:docMk/>
      </pc:docMkLst>
      <pc:sldChg chg="del">
        <pc:chgData name="Allison Reeves (GCE)" userId="17f2d13c-fdb5-4d97-9bdf-710c7fc77bf0" providerId="ADAL" clId="{8CD94A44-2406-4D01-B881-20ED2196F4FF}" dt="2024-09-23T22:32:43.821" v="1" actId="2696"/>
        <pc:sldMkLst>
          <pc:docMk/>
          <pc:sldMk cId="2381936622" sldId="256"/>
        </pc:sldMkLst>
      </pc:sldChg>
      <pc:sldChg chg="add">
        <pc:chgData name="Allison Reeves (GCE)" userId="17f2d13c-fdb5-4d97-9bdf-710c7fc77bf0" providerId="ADAL" clId="{8CD94A44-2406-4D01-B881-20ED2196F4FF}" dt="2024-09-23T22:32:41.450" v="0"/>
        <pc:sldMkLst>
          <pc:docMk/>
          <pc:sldMk cId="2910006873" sldId="367"/>
        </pc:sldMkLst>
      </pc:sldChg>
      <pc:sldChg chg="add">
        <pc:chgData name="Allison Reeves (GCE)" userId="17f2d13c-fdb5-4d97-9bdf-710c7fc77bf0" providerId="ADAL" clId="{8CD94A44-2406-4D01-B881-20ED2196F4FF}" dt="2024-09-23T22:32:51.387" v="2"/>
        <pc:sldMkLst>
          <pc:docMk/>
          <pc:sldMk cId="1322382186" sldId="761"/>
        </pc:sldMkLst>
      </pc:sldChg>
      <pc:sldChg chg="add">
        <pc:chgData name="Allison Reeves (GCE)" userId="17f2d13c-fdb5-4d97-9bdf-710c7fc77bf0" providerId="ADAL" clId="{8CD94A44-2406-4D01-B881-20ED2196F4FF}" dt="2024-09-23T22:33:22.030" v="5"/>
        <pc:sldMkLst>
          <pc:docMk/>
          <pc:sldMk cId="1237942554" sldId="762"/>
        </pc:sldMkLst>
      </pc:sldChg>
      <pc:sldChg chg="add">
        <pc:chgData name="Allison Reeves (GCE)" userId="17f2d13c-fdb5-4d97-9bdf-710c7fc77bf0" providerId="ADAL" clId="{8CD94A44-2406-4D01-B881-20ED2196F4FF}" dt="2024-09-23T22:32:58.394" v="3"/>
        <pc:sldMkLst>
          <pc:docMk/>
          <pc:sldMk cId="1239815136" sldId="763"/>
        </pc:sldMkLst>
      </pc:sldChg>
      <pc:sldChg chg="add">
        <pc:chgData name="Allison Reeves (GCE)" userId="17f2d13c-fdb5-4d97-9bdf-710c7fc77bf0" providerId="ADAL" clId="{8CD94A44-2406-4D01-B881-20ED2196F4FF}" dt="2024-09-23T22:33:13.529" v="4"/>
        <pc:sldMkLst>
          <pc:docMk/>
          <pc:sldMk cId="2910136241" sldId="764"/>
        </pc:sldMkLst>
      </pc:sldChg>
      <pc:sldChg chg="add">
        <pc:chgData name="Allison Reeves (GCE)" userId="17f2d13c-fdb5-4d97-9bdf-710c7fc77bf0" providerId="ADAL" clId="{8CD94A44-2406-4D01-B881-20ED2196F4FF}" dt="2024-09-23T22:33:29.674" v="6"/>
        <pc:sldMkLst>
          <pc:docMk/>
          <pc:sldMk cId="601814274" sldId="765"/>
        </pc:sldMkLst>
      </pc:sldChg>
      <pc:sldMasterChg chg="del delSldLayout">
        <pc:chgData name="Allison Reeves (GCE)" userId="17f2d13c-fdb5-4d97-9bdf-710c7fc77bf0" providerId="ADAL" clId="{8CD94A44-2406-4D01-B881-20ED2196F4FF}" dt="2024-09-23T22:32:43.821" v="1" actId="2696"/>
        <pc:sldMasterMkLst>
          <pc:docMk/>
          <pc:sldMasterMk cId="412566431" sldId="2147483648"/>
        </pc:sldMasterMkLst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1490092709" sldId="2147483649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759415385" sldId="2147483650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3759321439" sldId="2147483651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760843238" sldId="2147483652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693612570" sldId="2147483653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088523076" sldId="2147483654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3512945126" sldId="2147483655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199882153" sldId="2147483656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495536167" sldId="2147483657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729395971" sldId="2147483658"/>
          </pc:sldLayoutMkLst>
        </pc:sldLayoutChg>
        <pc:sldLayoutChg chg="del">
          <pc:chgData name="Allison Reeves (GCE)" userId="17f2d13c-fdb5-4d97-9bdf-710c7fc77bf0" providerId="ADAL" clId="{8CD94A44-2406-4D01-B881-20ED2196F4FF}" dt="2024-09-23T22:32:43.821" v="1" actId="2696"/>
          <pc:sldLayoutMkLst>
            <pc:docMk/>
            <pc:sldMasterMk cId="412566431" sldId="2147483648"/>
            <pc:sldLayoutMk cId="2336365033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89F96-BFD8-41C7-87FF-D19675C74EF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38F3F-1EB6-44D0-95CF-4CF6153D3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58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00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14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690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80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09503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575301460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9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09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22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7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9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32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92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textbook.site/informationsystems2019/chapter/chapter-6-information-systems-security-information-systems-introductio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perrin.com/2021/03/31/4e-barometre-de-lexperience-collaborateur-un-sujet-majeur-en-quete-dimpac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neurodojo.blogspot.co.uk/2016_06_01_archive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513773" y="5566718"/>
            <a:ext cx="1116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Impact.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11221278" y="2017444"/>
            <a:ext cx="970722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51568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Impact</a:t>
            </a:r>
            <a:br>
              <a:rPr lang="en-US" spc="600" dirty="0"/>
            </a:br>
            <a:br>
              <a:rPr lang="en-US" spc="600" dirty="0"/>
            </a:br>
            <a:endParaRPr lang="en-US" sz="2700" spc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2382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F1F3C-934A-699F-F275-94A834D51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By this phase it is a little late… get ready for a rough ride.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4FE7A-F5B5-284B-C99B-647B8A7A3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36" y="1728000"/>
            <a:ext cx="7859727" cy="4440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81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CE4E0-F650-23B4-2B75-095182DE7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impacted?  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703D2ACC-1B08-9112-A400-F777DCFB9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69597" y="640080"/>
            <a:ext cx="6184014" cy="55504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AD212F-7FFE-026D-4531-6982DCD2CE4B}"/>
              </a:ext>
            </a:extLst>
          </p:cNvPr>
          <p:cNvSpPr txBox="1"/>
          <p:nvPr/>
        </p:nvSpPr>
        <p:spPr>
          <a:xfrm>
            <a:off x="9884767" y="6669438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opentextbook.site/informationsystems2019/chapter/chapter-6-information-systems-security-information-systems-introduc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13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candle&#10;&#10;Description automatically generated">
            <a:extLst>
              <a:ext uri="{FF2B5EF4-FFF2-40B4-BE49-F238E27FC236}">
                <a16:creationId xmlns:a16="http://schemas.microsoft.com/office/drawing/2014/main" id="{3CF8DF87-CF4A-DEF3-2921-C19F98EA3C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769" r="1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F6943E-6757-1FFB-6633-53871ED2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Some possible impact scenarios: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559E5-8173-D45F-4349-BA02C433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2000"/>
              <a:t>Data Encrypted for Ransom.</a:t>
            </a:r>
          </a:p>
          <a:p>
            <a:r>
              <a:rPr lang="en-US" sz="2000"/>
              <a:t>Disk wipe, boot record destruction, and/or encrypted for destruction.</a:t>
            </a:r>
          </a:p>
          <a:p>
            <a:r>
              <a:rPr lang="en-US" sz="2000"/>
              <a:t>Deny use of important accounts or resources.</a:t>
            </a:r>
          </a:p>
          <a:p>
            <a:r>
              <a:rPr lang="en-US" sz="2000"/>
              <a:t>Data manipulation.    </a:t>
            </a:r>
          </a:p>
          <a:p>
            <a:r>
              <a:rPr lang="en-US" sz="2000"/>
              <a:t>Defacement.</a:t>
            </a:r>
          </a:p>
          <a:p>
            <a:r>
              <a:rPr lang="en-US" sz="2000"/>
              <a:t>DDoS.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1F79E-D7B3-D7F1-EAAE-E8BC9371BFF0}"/>
              </a:ext>
            </a:extLst>
          </p:cNvPr>
          <p:cNvSpPr txBox="1"/>
          <p:nvPr/>
        </p:nvSpPr>
        <p:spPr>
          <a:xfrm>
            <a:off x="7349777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www.duperrin.com/2021/03/31/4e-barometre-de-lexperience-collaborateur-un-sujet-majeur-en-quete-dimpact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4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C7A2F8-FDE3-91A1-595A-4E2B7B00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What Happens Post-Impact?</a:t>
            </a:r>
          </a:p>
        </p:txBody>
      </p:sp>
      <p:pic>
        <p:nvPicPr>
          <p:cNvPr id="5" name="Picture 4" descr="A picture containing outdoor, sky, fire, nature&#10;&#10;Description automatically generated">
            <a:extLst>
              <a:ext uri="{FF2B5EF4-FFF2-40B4-BE49-F238E27FC236}">
                <a16:creationId xmlns:a16="http://schemas.microsoft.com/office/drawing/2014/main" id="{2A7F20EA-27BA-C1AD-D85A-A2FF7B9C4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733" r="26502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92F4D-1371-BDF7-C30A-D6A75F818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i="1" u="sng" spc="600" dirty="0"/>
              <a:t>Three key plans come together:</a:t>
            </a:r>
          </a:p>
          <a:p>
            <a:pPr>
              <a:lnSpc>
                <a:spcPct val="200000"/>
              </a:lnSpc>
            </a:pPr>
            <a:r>
              <a:rPr lang="en-US" dirty="0"/>
              <a:t>Incident Response Plan.</a:t>
            </a:r>
          </a:p>
          <a:p>
            <a:pPr>
              <a:lnSpc>
                <a:spcPct val="200000"/>
              </a:lnSpc>
            </a:pPr>
            <a:r>
              <a:rPr lang="en-US" dirty="0"/>
              <a:t>Disaster Recovery Plan.</a:t>
            </a:r>
          </a:p>
          <a:p>
            <a:pPr>
              <a:lnSpc>
                <a:spcPct val="200000"/>
              </a:lnSpc>
            </a:pPr>
            <a:r>
              <a:rPr lang="en-US" dirty="0"/>
              <a:t>Business Continuity Plan.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BBFC1-C915-6CBF-20EF-53A4C1A49765}"/>
              </a:ext>
            </a:extLst>
          </p:cNvPr>
          <p:cNvSpPr txBox="1"/>
          <p:nvPr/>
        </p:nvSpPr>
        <p:spPr>
          <a:xfrm>
            <a:off x="9872134" y="6657945"/>
            <a:ext cx="231986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://neurodojo.blogspot.co.uk/2016_06_01_archive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18142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136</Words>
  <Application>Microsoft Macintosh PowerPoint</Application>
  <PresentationFormat>Widescreen</PresentationFormat>
  <Paragraphs>23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1_Office Theme</vt:lpstr>
      <vt:lpstr>MITRE ATT&amp;CK</vt:lpstr>
      <vt:lpstr>Impact  </vt:lpstr>
      <vt:lpstr>By this phase it is a little late… get ready for a rough ride.   </vt:lpstr>
      <vt:lpstr>What is impacted?  </vt:lpstr>
      <vt:lpstr>Some possible impact scenarios:</vt:lpstr>
      <vt:lpstr>What Happens Post-Impact?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2024-09-23T22:31:56Z</dcterms:created>
  <dcterms:modified xsi:type="dcterms:W3CDTF">2025-05-11T21:27:17Z</dcterms:modified>
  <cp:category/>
</cp:coreProperties>
</file>