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7" r:id="rId2"/>
    <p:sldId id="319" r:id="rId3"/>
    <p:sldId id="31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1DFE18-5E18-4E13-8A57-ED0A7E4F39E7}" v="3" dt="2024-09-26T17:34:44.2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varScale="1">
        <p:scale>
          <a:sx n="128" d="100"/>
          <a:sy n="128" d="100"/>
        </p:scale>
        <p:origin x="52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lison Reeves (GCE)" userId="17f2d13c-fdb5-4d97-9bdf-710c7fc77bf0" providerId="ADAL" clId="{6C1DFE18-5E18-4E13-8A57-ED0A7E4F39E7}"/>
    <pc:docChg chg="addSld delSld modSld delMainMaster">
      <pc:chgData name="Allison Reeves (GCE)" userId="17f2d13c-fdb5-4d97-9bdf-710c7fc77bf0" providerId="ADAL" clId="{6C1DFE18-5E18-4E13-8A57-ED0A7E4F39E7}" dt="2024-09-26T17:34:47.392" v="3" actId="2696"/>
      <pc:docMkLst>
        <pc:docMk/>
      </pc:docMkLst>
      <pc:sldChg chg="del">
        <pc:chgData name="Allison Reeves (GCE)" userId="17f2d13c-fdb5-4d97-9bdf-710c7fc77bf0" providerId="ADAL" clId="{6C1DFE18-5E18-4E13-8A57-ED0A7E4F39E7}" dt="2024-09-26T17:34:47.392" v="3" actId="2696"/>
        <pc:sldMkLst>
          <pc:docMk/>
          <pc:sldMk cId="3224200975" sldId="256"/>
        </pc:sldMkLst>
      </pc:sldChg>
      <pc:sldChg chg="add">
        <pc:chgData name="Allison Reeves (GCE)" userId="17f2d13c-fdb5-4d97-9bdf-710c7fc77bf0" providerId="ADAL" clId="{6C1DFE18-5E18-4E13-8A57-ED0A7E4F39E7}" dt="2024-09-26T17:34:30.004" v="0"/>
        <pc:sldMkLst>
          <pc:docMk/>
          <pc:sldMk cId="2898430199" sldId="317"/>
        </pc:sldMkLst>
      </pc:sldChg>
      <pc:sldChg chg="add">
        <pc:chgData name="Allison Reeves (GCE)" userId="17f2d13c-fdb5-4d97-9bdf-710c7fc77bf0" providerId="ADAL" clId="{6C1DFE18-5E18-4E13-8A57-ED0A7E4F39E7}" dt="2024-09-26T17:34:44.234" v="2"/>
        <pc:sldMkLst>
          <pc:docMk/>
          <pc:sldMk cId="3597268722" sldId="318"/>
        </pc:sldMkLst>
      </pc:sldChg>
      <pc:sldChg chg="add">
        <pc:chgData name="Allison Reeves (GCE)" userId="17f2d13c-fdb5-4d97-9bdf-710c7fc77bf0" providerId="ADAL" clId="{6C1DFE18-5E18-4E13-8A57-ED0A7E4F39E7}" dt="2024-09-26T17:34:36.527" v="1"/>
        <pc:sldMkLst>
          <pc:docMk/>
          <pc:sldMk cId="3194851525" sldId="319"/>
        </pc:sldMkLst>
      </pc:sldChg>
      <pc:sldMasterChg chg="del delSldLayout">
        <pc:chgData name="Allison Reeves (GCE)" userId="17f2d13c-fdb5-4d97-9bdf-710c7fc77bf0" providerId="ADAL" clId="{6C1DFE18-5E18-4E13-8A57-ED0A7E4F39E7}" dt="2024-09-26T17:34:47.392" v="3" actId="2696"/>
        <pc:sldMasterMkLst>
          <pc:docMk/>
          <pc:sldMasterMk cId="2126550291" sldId="2147483648"/>
        </pc:sldMasterMkLst>
        <pc:sldLayoutChg chg="del">
          <pc:chgData name="Allison Reeves (GCE)" userId="17f2d13c-fdb5-4d97-9bdf-710c7fc77bf0" providerId="ADAL" clId="{6C1DFE18-5E18-4E13-8A57-ED0A7E4F39E7}" dt="2024-09-26T17:34:47.392" v="3" actId="2696"/>
          <pc:sldLayoutMkLst>
            <pc:docMk/>
            <pc:sldMasterMk cId="2126550291" sldId="2147483648"/>
            <pc:sldLayoutMk cId="1766137628" sldId="2147483649"/>
          </pc:sldLayoutMkLst>
        </pc:sldLayoutChg>
        <pc:sldLayoutChg chg="del">
          <pc:chgData name="Allison Reeves (GCE)" userId="17f2d13c-fdb5-4d97-9bdf-710c7fc77bf0" providerId="ADAL" clId="{6C1DFE18-5E18-4E13-8A57-ED0A7E4F39E7}" dt="2024-09-26T17:34:47.392" v="3" actId="2696"/>
          <pc:sldLayoutMkLst>
            <pc:docMk/>
            <pc:sldMasterMk cId="2126550291" sldId="2147483648"/>
            <pc:sldLayoutMk cId="1822424746" sldId="2147483650"/>
          </pc:sldLayoutMkLst>
        </pc:sldLayoutChg>
        <pc:sldLayoutChg chg="del">
          <pc:chgData name="Allison Reeves (GCE)" userId="17f2d13c-fdb5-4d97-9bdf-710c7fc77bf0" providerId="ADAL" clId="{6C1DFE18-5E18-4E13-8A57-ED0A7E4F39E7}" dt="2024-09-26T17:34:47.392" v="3" actId="2696"/>
          <pc:sldLayoutMkLst>
            <pc:docMk/>
            <pc:sldMasterMk cId="2126550291" sldId="2147483648"/>
            <pc:sldLayoutMk cId="3382002173" sldId="2147483651"/>
          </pc:sldLayoutMkLst>
        </pc:sldLayoutChg>
        <pc:sldLayoutChg chg="del">
          <pc:chgData name="Allison Reeves (GCE)" userId="17f2d13c-fdb5-4d97-9bdf-710c7fc77bf0" providerId="ADAL" clId="{6C1DFE18-5E18-4E13-8A57-ED0A7E4F39E7}" dt="2024-09-26T17:34:47.392" v="3" actId="2696"/>
          <pc:sldLayoutMkLst>
            <pc:docMk/>
            <pc:sldMasterMk cId="2126550291" sldId="2147483648"/>
            <pc:sldLayoutMk cId="1135603157" sldId="2147483652"/>
          </pc:sldLayoutMkLst>
        </pc:sldLayoutChg>
        <pc:sldLayoutChg chg="del">
          <pc:chgData name="Allison Reeves (GCE)" userId="17f2d13c-fdb5-4d97-9bdf-710c7fc77bf0" providerId="ADAL" clId="{6C1DFE18-5E18-4E13-8A57-ED0A7E4F39E7}" dt="2024-09-26T17:34:47.392" v="3" actId="2696"/>
          <pc:sldLayoutMkLst>
            <pc:docMk/>
            <pc:sldMasterMk cId="2126550291" sldId="2147483648"/>
            <pc:sldLayoutMk cId="2810199292" sldId="2147483653"/>
          </pc:sldLayoutMkLst>
        </pc:sldLayoutChg>
        <pc:sldLayoutChg chg="del">
          <pc:chgData name="Allison Reeves (GCE)" userId="17f2d13c-fdb5-4d97-9bdf-710c7fc77bf0" providerId="ADAL" clId="{6C1DFE18-5E18-4E13-8A57-ED0A7E4F39E7}" dt="2024-09-26T17:34:47.392" v="3" actId="2696"/>
          <pc:sldLayoutMkLst>
            <pc:docMk/>
            <pc:sldMasterMk cId="2126550291" sldId="2147483648"/>
            <pc:sldLayoutMk cId="1251073834" sldId="2147483654"/>
          </pc:sldLayoutMkLst>
        </pc:sldLayoutChg>
        <pc:sldLayoutChg chg="del">
          <pc:chgData name="Allison Reeves (GCE)" userId="17f2d13c-fdb5-4d97-9bdf-710c7fc77bf0" providerId="ADAL" clId="{6C1DFE18-5E18-4E13-8A57-ED0A7E4F39E7}" dt="2024-09-26T17:34:47.392" v="3" actId="2696"/>
          <pc:sldLayoutMkLst>
            <pc:docMk/>
            <pc:sldMasterMk cId="2126550291" sldId="2147483648"/>
            <pc:sldLayoutMk cId="362398797" sldId="2147483655"/>
          </pc:sldLayoutMkLst>
        </pc:sldLayoutChg>
        <pc:sldLayoutChg chg="del">
          <pc:chgData name="Allison Reeves (GCE)" userId="17f2d13c-fdb5-4d97-9bdf-710c7fc77bf0" providerId="ADAL" clId="{6C1DFE18-5E18-4E13-8A57-ED0A7E4F39E7}" dt="2024-09-26T17:34:47.392" v="3" actId="2696"/>
          <pc:sldLayoutMkLst>
            <pc:docMk/>
            <pc:sldMasterMk cId="2126550291" sldId="2147483648"/>
            <pc:sldLayoutMk cId="3324397426" sldId="2147483656"/>
          </pc:sldLayoutMkLst>
        </pc:sldLayoutChg>
        <pc:sldLayoutChg chg="del">
          <pc:chgData name="Allison Reeves (GCE)" userId="17f2d13c-fdb5-4d97-9bdf-710c7fc77bf0" providerId="ADAL" clId="{6C1DFE18-5E18-4E13-8A57-ED0A7E4F39E7}" dt="2024-09-26T17:34:47.392" v="3" actId="2696"/>
          <pc:sldLayoutMkLst>
            <pc:docMk/>
            <pc:sldMasterMk cId="2126550291" sldId="2147483648"/>
            <pc:sldLayoutMk cId="3539979802" sldId="2147483657"/>
          </pc:sldLayoutMkLst>
        </pc:sldLayoutChg>
        <pc:sldLayoutChg chg="del">
          <pc:chgData name="Allison Reeves (GCE)" userId="17f2d13c-fdb5-4d97-9bdf-710c7fc77bf0" providerId="ADAL" clId="{6C1DFE18-5E18-4E13-8A57-ED0A7E4F39E7}" dt="2024-09-26T17:34:47.392" v="3" actId="2696"/>
          <pc:sldLayoutMkLst>
            <pc:docMk/>
            <pc:sldMasterMk cId="2126550291" sldId="2147483648"/>
            <pc:sldLayoutMk cId="3910737370" sldId="2147483658"/>
          </pc:sldLayoutMkLst>
        </pc:sldLayoutChg>
        <pc:sldLayoutChg chg="del">
          <pc:chgData name="Allison Reeves (GCE)" userId="17f2d13c-fdb5-4d97-9bdf-710c7fc77bf0" providerId="ADAL" clId="{6C1DFE18-5E18-4E13-8A57-ED0A7E4F39E7}" dt="2024-09-26T17:34:47.392" v="3" actId="2696"/>
          <pc:sldLayoutMkLst>
            <pc:docMk/>
            <pc:sldMasterMk cId="2126550291" sldId="2147483648"/>
            <pc:sldLayoutMk cId="3566133189" sldId="2147483659"/>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5C176C-FC84-274C-B8F7-16CBA5723ADC}"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CDB91A72-6224-4B4C-94BE-71BF045772D9}">
      <dgm:prSet/>
      <dgm:spPr/>
      <dgm:t>
        <a:bodyPr/>
        <a:lstStyle/>
        <a:p>
          <a:r>
            <a:rPr lang="en-US"/>
            <a:t>Cyber / Post Incident </a:t>
          </a:r>
        </a:p>
      </dgm:t>
    </dgm:pt>
    <dgm:pt modelId="{2178D80E-4EEC-E64C-A858-9EB9068D5D49}" type="parTrans" cxnId="{18E23012-361A-9E47-9239-122EE8AB3E59}">
      <dgm:prSet/>
      <dgm:spPr/>
      <dgm:t>
        <a:bodyPr/>
        <a:lstStyle/>
        <a:p>
          <a:endParaRPr lang="en-US"/>
        </a:p>
      </dgm:t>
    </dgm:pt>
    <dgm:pt modelId="{34CC9CA9-B437-F747-B620-47F07BFC3DDC}" type="sibTrans" cxnId="{18E23012-361A-9E47-9239-122EE8AB3E59}">
      <dgm:prSet/>
      <dgm:spPr/>
      <dgm:t>
        <a:bodyPr/>
        <a:lstStyle/>
        <a:p>
          <a:endParaRPr lang="en-US"/>
        </a:p>
      </dgm:t>
    </dgm:pt>
    <dgm:pt modelId="{D19AC752-D90F-2E44-AA28-2438CDEA6D12}">
      <dgm:prSet/>
      <dgm:spPr/>
      <dgm:t>
        <a:bodyPr/>
        <a:lstStyle/>
        <a:p>
          <a:r>
            <a:rPr lang="en-US"/>
            <a:t>When a cyber attack transitions from SOC and IR processes into forensics analysis to make determinations such as:</a:t>
          </a:r>
        </a:p>
      </dgm:t>
    </dgm:pt>
    <dgm:pt modelId="{844301C2-6AE9-3B4E-A213-8B4D3378000F}" type="parTrans" cxnId="{6CF067BE-53B3-7A4E-98E6-4B91B53700CD}">
      <dgm:prSet/>
      <dgm:spPr/>
      <dgm:t>
        <a:bodyPr/>
        <a:lstStyle/>
        <a:p>
          <a:endParaRPr lang="en-US"/>
        </a:p>
      </dgm:t>
    </dgm:pt>
    <dgm:pt modelId="{C97FF26A-AE3B-2C4C-AFC1-D551FF839831}" type="sibTrans" cxnId="{6CF067BE-53B3-7A4E-98E6-4B91B53700CD}">
      <dgm:prSet/>
      <dgm:spPr/>
      <dgm:t>
        <a:bodyPr/>
        <a:lstStyle/>
        <a:p>
          <a:endParaRPr lang="en-US"/>
        </a:p>
      </dgm:t>
    </dgm:pt>
    <dgm:pt modelId="{35D1EB29-93D5-C048-A1C9-62429ED71D81}">
      <dgm:prSet/>
      <dgm:spPr/>
      <dgm:t>
        <a:bodyPr/>
        <a:lstStyle/>
        <a:p>
          <a:r>
            <a:rPr lang="en-US"/>
            <a:t>What did the attacker do in the environment?</a:t>
          </a:r>
        </a:p>
      </dgm:t>
    </dgm:pt>
    <dgm:pt modelId="{6C5FDC81-FF97-D74D-9FE5-7C6C772D194C}" type="parTrans" cxnId="{FF3BA8F3-69E8-2A4E-A4B4-65E7FDBF6E3E}">
      <dgm:prSet/>
      <dgm:spPr/>
      <dgm:t>
        <a:bodyPr/>
        <a:lstStyle/>
        <a:p>
          <a:endParaRPr lang="en-US"/>
        </a:p>
      </dgm:t>
    </dgm:pt>
    <dgm:pt modelId="{D7C0B777-A321-1043-B106-70DC79A8757A}" type="sibTrans" cxnId="{FF3BA8F3-69E8-2A4E-A4B4-65E7FDBF6E3E}">
      <dgm:prSet/>
      <dgm:spPr/>
      <dgm:t>
        <a:bodyPr/>
        <a:lstStyle/>
        <a:p>
          <a:endParaRPr lang="en-US"/>
        </a:p>
      </dgm:t>
    </dgm:pt>
    <dgm:pt modelId="{CAE5F6CA-8390-7B48-A56A-7CB9C13AC5E8}">
      <dgm:prSet/>
      <dgm:spPr/>
      <dgm:t>
        <a:bodyPr/>
        <a:lstStyle/>
        <a:p>
          <a:r>
            <a:rPr lang="en-US"/>
            <a:t>Based upon TTPs and evidence, examine possible objectives and determine if successful. </a:t>
          </a:r>
        </a:p>
      </dgm:t>
    </dgm:pt>
    <dgm:pt modelId="{F57ED4C6-A634-914B-BB65-B46C1461FF45}" type="parTrans" cxnId="{402682A5-F298-6C40-AF43-86DB5C4B09D8}">
      <dgm:prSet/>
      <dgm:spPr/>
      <dgm:t>
        <a:bodyPr/>
        <a:lstStyle/>
        <a:p>
          <a:endParaRPr lang="en-US"/>
        </a:p>
      </dgm:t>
    </dgm:pt>
    <dgm:pt modelId="{017D4C6E-3942-2A4E-9B9B-075B7CFA62C9}" type="sibTrans" cxnId="{402682A5-F298-6C40-AF43-86DB5C4B09D8}">
      <dgm:prSet/>
      <dgm:spPr/>
      <dgm:t>
        <a:bodyPr/>
        <a:lstStyle/>
        <a:p>
          <a:endParaRPr lang="en-US"/>
        </a:p>
      </dgm:t>
    </dgm:pt>
    <dgm:pt modelId="{4134BD02-9097-8340-A58B-EFC66BF502BF}">
      <dgm:prSet/>
      <dgm:spPr/>
      <dgm:t>
        <a:bodyPr/>
        <a:lstStyle/>
        <a:p>
          <a:r>
            <a:rPr lang="en-US"/>
            <a:t>Create timeline, assemble evidence and draft incident report.   </a:t>
          </a:r>
        </a:p>
      </dgm:t>
    </dgm:pt>
    <dgm:pt modelId="{24BF1F30-ACC8-814F-8791-722146A7055C}" type="parTrans" cxnId="{D4A1C5FF-9D61-F441-8F16-1BC93F408960}">
      <dgm:prSet/>
      <dgm:spPr/>
      <dgm:t>
        <a:bodyPr/>
        <a:lstStyle/>
        <a:p>
          <a:endParaRPr lang="en-US"/>
        </a:p>
      </dgm:t>
    </dgm:pt>
    <dgm:pt modelId="{91DB9593-C046-564D-8FDA-F687C7F484A9}" type="sibTrans" cxnId="{D4A1C5FF-9D61-F441-8F16-1BC93F408960}">
      <dgm:prSet/>
      <dgm:spPr/>
      <dgm:t>
        <a:bodyPr/>
        <a:lstStyle/>
        <a:p>
          <a:endParaRPr lang="en-US"/>
        </a:p>
      </dgm:t>
    </dgm:pt>
    <dgm:pt modelId="{85D85590-2452-A14D-8900-99C0CDD2C789}">
      <dgm:prSet/>
      <dgm:spPr/>
      <dgm:t>
        <a:bodyPr/>
        <a:lstStyle/>
        <a:p>
          <a:r>
            <a:rPr lang="en-US"/>
            <a:t>Legal / Corporate Discovery</a:t>
          </a:r>
        </a:p>
      </dgm:t>
    </dgm:pt>
    <dgm:pt modelId="{BD4FA9D3-D8B5-F646-9591-B7A17A6D8F4D}" type="parTrans" cxnId="{05E4F8E8-F821-834E-824E-ECDD3D4779A9}">
      <dgm:prSet/>
      <dgm:spPr/>
      <dgm:t>
        <a:bodyPr/>
        <a:lstStyle/>
        <a:p>
          <a:endParaRPr lang="en-US"/>
        </a:p>
      </dgm:t>
    </dgm:pt>
    <dgm:pt modelId="{6BE2ECA1-094F-0E4A-8EDD-FE74F1C82249}" type="sibTrans" cxnId="{05E4F8E8-F821-834E-824E-ECDD3D4779A9}">
      <dgm:prSet/>
      <dgm:spPr/>
      <dgm:t>
        <a:bodyPr/>
        <a:lstStyle/>
        <a:p>
          <a:endParaRPr lang="en-US"/>
        </a:p>
      </dgm:t>
    </dgm:pt>
    <dgm:pt modelId="{09E132EA-FE2D-2F42-BC65-EE19102B3BA0}">
      <dgm:prSet/>
      <dgm:spPr/>
      <dgm:t>
        <a:bodyPr/>
        <a:lstStyle/>
        <a:p>
          <a:r>
            <a:rPr lang="en-US"/>
            <a:t>Use enterprise tools and/or analyze devices to find information requested by Legal or HR.  </a:t>
          </a:r>
        </a:p>
      </dgm:t>
    </dgm:pt>
    <dgm:pt modelId="{75C8B1D2-7C08-5441-B165-16AD44856046}" type="parTrans" cxnId="{8AF7B195-E4C4-EA4C-BFC1-9B465B18E326}">
      <dgm:prSet/>
      <dgm:spPr/>
      <dgm:t>
        <a:bodyPr/>
        <a:lstStyle/>
        <a:p>
          <a:endParaRPr lang="en-US"/>
        </a:p>
      </dgm:t>
    </dgm:pt>
    <dgm:pt modelId="{822E21B0-C419-9944-B5A4-53F801FFD64D}" type="sibTrans" cxnId="{8AF7B195-E4C4-EA4C-BFC1-9B465B18E326}">
      <dgm:prSet/>
      <dgm:spPr/>
      <dgm:t>
        <a:bodyPr/>
        <a:lstStyle/>
        <a:p>
          <a:endParaRPr lang="en-US"/>
        </a:p>
      </dgm:t>
    </dgm:pt>
    <dgm:pt modelId="{653FC9A7-120A-B24F-960E-4456CA900D6B}">
      <dgm:prSet/>
      <dgm:spPr/>
      <dgm:t>
        <a:bodyPr/>
        <a:lstStyle/>
        <a:p>
          <a:r>
            <a:rPr lang="en-US"/>
            <a:t>Criminal / Investigative 	</a:t>
          </a:r>
        </a:p>
      </dgm:t>
    </dgm:pt>
    <dgm:pt modelId="{F1541601-421D-E540-BC66-1B055400E9B8}" type="parTrans" cxnId="{4D955DA3-7627-4047-99DD-A650966EC5DB}">
      <dgm:prSet/>
      <dgm:spPr/>
      <dgm:t>
        <a:bodyPr/>
        <a:lstStyle/>
        <a:p>
          <a:endParaRPr lang="en-US"/>
        </a:p>
      </dgm:t>
    </dgm:pt>
    <dgm:pt modelId="{FF3E4D99-AB40-B447-80DE-6DBF723D6502}" type="sibTrans" cxnId="{4D955DA3-7627-4047-99DD-A650966EC5DB}">
      <dgm:prSet/>
      <dgm:spPr/>
      <dgm:t>
        <a:bodyPr/>
        <a:lstStyle/>
        <a:p>
          <a:endParaRPr lang="en-US"/>
        </a:p>
      </dgm:t>
    </dgm:pt>
    <dgm:pt modelId="{54240161-1476-1545-8BF9-951DC5F8A7DA}">
      <dgm:prSet/>
      <dgm:spPr/>
      <dgm:t>
        <a:bodyPr/>
        <a:lstStyle/>
        <a:p>
          <a:r>
            <a:rPr lang="en-US"/>
            <a:t>Perform forensic analysis on information assets, when a crime has been committed.</a:t>
          </a:r>
        </a:p>
      </dgm:t>
    </dgm:pt>
    <dgm:pt modelId="{285172EA-1C36-DF43-8E1F-61191A9675A4}" type="parTrans" cxnId="{96AFE583-65AA-C24B-AFFF-25EB3EDC1DAA}">
      <dgm:prSet/>
      <dgm:spPr/>
      <dgm:t>
        <a:bodyPr/>
        <a:lstStyle/>
        <a:p>
          <a:endParaRPr lang="en-US"/>
        </a:p>
      </dgm:t>
    </dgm:pt>
    <dgm:pt modelId="{72B8A31F-7C87-BB4D-8A0F-20DD420F805D}" type="sibTrans" cxnId="{96AFE583-65AA-C24B-AFFF-25EB3EDC1DAA}">
      <dgm:prSet/>
      <dgm:spPr/>
      <dgm:t>
        <a:bodyPr/>
        <a:lstStyle/>
        <a:p>
          <a:endParaRPr lang="en-US"/>
        </a:p>
      </dgm:t>
    </dgm:pt>
    <dgm:pt modelId="{7A82AB15-8FA6-5049-A4CD-C2F42A283342}">
      <dgm:prSet/>
      <dgm:spPr/>
      <dgm:t>
        <a:bodyPr/>
        <a:lstStyle/>
        <a:p>
          <a:r>
            <a:rPr lang="en-US"/>
            <a:t>WARNING – Do not engage in this if you are not highly trained, qualified and certified to work at this level.</a:t>
          </a:r>
        </a:p>
      </dgm:t>
    </dgm:pt>
    <dgm:pt modelId="{9452CA7C-2FA8-4243-A8D3-AEEFA591C9BF}" type="parTrans" cxnId="{35148250-EFDD-5F43-8556-BE774657F187}">
      <dgm:prSet/>
      <dgm:spPr/>
      <dgm:t>
        <a:bodyPr/>
        <a:lstStyle/>
        <a:p>
          <a:endParaRPr lang="en-US"/>
        </a:p>
      </dgm:t>
    </dgm:pt>
    <dgm:pt modelId="{7A306D20-2A82-2C42-9F03-4D14181A5FCF}" type="sibTrans" cxnId="{35148250-EFDD-5F43-8556-BE774657F187}">
      <dgm:prSet/>
      <dgm:spPr/>
      <dgm:t>
        <a:bodyPr/>
        <a:lstStyle/>
        <a:p>
          <a:endParaRPr lang="en-US"/>
        </a:p>
      </dgm:t>
    </dgm:pt>
    <dgm:pt modelId="{CAC2846F-7929-BD47-A2BB-9D231A232108}">
      <dgm:prSet/>
      <dgm:spPr/>
      <dgm:t>
        <a:bodyPr/>
        <a:lstStyle/>
        <a:p>
          <a:r>
            <a:rPr lang="en-US"/>
            <a:t>Exception – Sometimes cyber incidents or legal discovery requests become criminal matters, when we don’t anticipate.  This is one reason to just always do quality work, although if the scope of an investigation changes, work with Legal and clearly communicate your skill level.  </a:t>
          </a:r>
        </a:p>
      </dgm:t>
    </dgm:pt>
    <dgm:pt modelId="{45645115-ECE8-7141-AC14-3BD35632BAFD}" type="parTrans" cxnId="{A6855030-F7D8-5C4F-A144-30D27235CF54}">
      <dgm:prSet/>
      <dgm:spPr/>
      <dgm:t>
        <a:bodyPr/>
        <a:lstStyle/>
        <a:p>
          <a:endParaRPr lang="en-US"/>
        </a:p>
      </dgm:t>
    </dgm:pt>
    <dgm:pt modelId="{18A2F596-FB69-C844-B3D8-B1167B2CE73B}" type="sibTrans" cxnId="{A6855030-F7D8-5C4F-A144-30D27235CF54}">
      <dgm:prSet/>
      <dgm:spPr/>
      <dgm:t>
        <a:bodyPr/>
        <a:lstStyle/>
        <a:p>
          <a:endParaRPr lang="en-US"/>
        </a:p>
      </dgm:t>
    </dgm:pt>
    <dgm:pt modelId="{3369B0A7-4C20-394E-A665-D3B23B4728D0}" type="pres">
      <dgm:prSet presAssocID="{F75C176C-FC84-274C-B8F7-16CBA5723ADC}" presName="linear" presStyleCnt="0">
        <dgm:presLayoutVars>
          <dgm:dir/>
          <dgm:animLvl val="lvl"/>
          <dgm:resizeHandles val="exact"/>
        </dgm:presLayoutVars>
      </dgm:prSet>
      <dgm:spPr/>
    </dgm:pt>
    <dgm:pt modelId="{E9B78304-07DC-4C4B-8501-B21088A783D3}" type="pres">
      <dgm:prSet presAssocID="{CDB91A72-6224-4B4C-94BE-71BF045772D9}" presName="parentLin" presStyleCnt="0"/>
      <dgm:spPr/>
    </dgm:pt>
    <dgm:pt modelId="{BB2BD90A-0A3D-4E4C-B36D-8F906BB85BA3}" type="pres">
      <dgm:prSet presAssocID="{CDB91A72-6224-4B4C-94BE-71BF045772D9}" presName="parentLeftMargin" presStyleLbl="node1" presStyleIdx="0" presStyleCnt="3"/>
      <dgm:spPr/>
    </dgm:pt>
    <dgm:pt modelId="{78F52A53-BBE3-1148-990C-42161033E878}" type="pres">
      <dgm:prSet presAssocID="{CDB91A72-6224-4B4C-94BE-71BF045772D9}" presName="parentText" presStyleLbl="node1" presStyleIdx="0" presStyleCnt="3">
        <dgm:presLayoutVars>
          <dgm:chMax val="0"/>
          <dgm:bulletEnabled val="1"/>
        </dgm:presLayoutVars>
      </dgm:prSet>
      <dgm:spPr/>
    </dgm:pt>
    <dgm:pt modelId="{1F95AF6A-FDAD-F54A-BADA-F4AC6C1D7FE2}" type="pres">
      <dgm:prSet presAssocID="{CDB91A72-6224-4B4C-94BE-71BF045772D9}" presName="negativeSpace" presStyleCnt="0"/>
      <dgm:spPr/>
    </dgm:pt>
    <dgm:pt modelId="{901702CA-60E2-DA43-A8C1-0CA9326BA5A0}" type="pres">
      <dgm:prSet presAssocID="{CDB91A72-6224-4B4C-94BE-71BF045772D9}" presName="childText" presStyleLbl="conFgAcc1" presStyleIdx="0" presStyleCnt="3">
        <dgm:presLayoutVars>
          <dgm:bulletEnabled val="1"/>
        </dgm:presLayoutVars>
      </dgm:prSet>
      <dgm:spPr/>
    </dgm:pt>
    <dgm:pt modelId="{8A7C8251-3A08-0B4C-951C-EBD736D42881}" type="pres">
      <dgm:prSet presAssocID="{34CC9CA9-B437-F747-B620-47F07BFC3DDC}" presName="spaceBetweenRectangles" presStyleCnt="0"/>
      <dgm:spPr/>
    </dgm:pt>
    <dgm:pt modelId="{587B1AC4-458A-9141-B7CA-9F078A01E29C}" type="pres">
      <dgm:prSet presAssocID="{85D85590-2452-A14D-8900-99C0CDD2C789}" presName="parentLin" presStyleCnt="0"/>
      <dgm:spPr/>
    </dgm:pt>
    <dgm:pt modelId="{1DB4D282-71D3-4649-99BD-4B0477133BE2}" type="pres">
      <dgm:prSet presAssocID="{85D85590-2452-A14D-8900-99C0CDD2C789}" presName="parentLeftMargin" presStyleLbl="node1" presStyleIdx="0" presStyleCnt="3"/>
      <dgm:spPr/>
    </dgm:pt>
    <dgm:pt modelId="{AF4C539A-BA3E-F74C-8B23-C3436C15C18B}" type="pres">
      <dgm:prSet presAssocID="{85D85590-2452-A14D-8900-99C0CDD2C789}" presName="parentText" presStyleLbl="node1" presStyleIdx="1" presStyleCnt="3">
        <dgm:presLayoutVars>
          <dgm:chMax val="0"/>
          <dgm:bulletEnabled val="1"/>
        </dgm:presLayoutVars>
      </dgm:prSet>
      <dgm:spPr/>
    </dgm:pt>
    <dgm:pt modelId="{0DD5618C-6136-E64C-83C4-A29FA2D0CE4D}" type="pres">
      <dgm:prSet presAssocID="{85D85590-2452-A14D-8900-99C0CDD2C789}" presName="negativeSpace" presStyleCnt="0"/>
      <dgm:spPr/>
    </dgm:pt>
    <dgm:pt modelId="{A98B31F0-1F14-B24F-B35B-92FAEAAE419A}" type="pres">
      <dgm:prSet presAssocID="{85D85590-2452-A14D-8900-99C0CDD2C789}" presName="childText" presStyleLbl="conFgAcc1" presStyleIdx="1" presStyleCnt="3">
        <dgm:presLayoutVars>
          <dgm:bulletEnabled val="1"/>
        </dgm:presLayoutVars>
      </dgm:prSet>
      <dgm:spPr/>
    </dgm:pt>
    <dgm:pt modelId="{B5B48C57-C7BC-0B4B-9B7B-DF02541EC8A4}" type="pres">
      <dgm:prSet presAssocID="{6BE2ECA1-094F-0E4A-8EDD-FE74F1C82249}" presName="spaceBetweenRectangles" presStyleCnt="0"/>
      <dgm:spPr/>
    </dgm:pt>
    <dgm:pt modelId="{429C14FC-DF9A-5549-BAA5-60317AA66ADB}" type="pres">
      <dgm:prSet presAssocID="{653FC9A7-120A-B24F-960E-4456CA900D6B}" presName="parentLin" presStyleCnt="0"/>
      <dgm:spPr/>
    </dgm:pt>
    <dgm:pt modelId="{22B4C5D1-671E-0D4E-A9C6-0936CD4212CB}" type="pres">
      <dgm:prSet presAssocID="{653FC9A7-120A-B24F-960E-4456CA900D6B}" presName="parentLeftMargin" presStyleLbl="node1" presStyleIdx="1" presStyleCnt="3"/>
      <dgm:spPr/>
    </dgm:pt>
    <dgm:pt modelId="{EF3A7D51-C467-C847-8ABF-924269DD3B93}" type="pres">
      <dgm:prSet presAssocID="{653FC9A7-120A-B24F-960E-4456CA900D6B}" presName="parentText" presStyleLbl="node1" presStyleIdx="2" presStyleCnt="3">
        <dgm:presLayoutVars>
          <dgm:chMax val="0"/>
          <dgm:bulletEnabled val="1"/>
        </dgm:presLayoutVars>
      </dgm:prSet>
      <dgm:spPr/>
    </dgm:pt>
    <dgm:pt modelId="{C8D3C94C-1E0E-8D49-8A2C-466AD814DC5D}" type="pres">
      <dgm:prSet presAssocID="{653FC9A7-120A-B24F-960E-4456CA900D6B}" presName="negativeSpace" presStyleCnt="0"/>
      <dgm:spPr/>
    </dgm:pt>
    <dgm:pt modelId="{892D4D41-10A0-4345-B3AF-53A1E0EF51EA}" type="pres">
      <dgm:prSet presAssocID="{653FC9A7-120A-B24F-960E-4456CA900D6B}" presName="childText" presStyleLbl="conFgAcc1" presStyleIdx="2" presStyleCnt="3">
        <dgm:presLayoutVars>
          <dgm:bulletEnabled val="1"/>
        </dgm:presLayoutVars>
      </dgm:prSet>
      <dgm:spPr/>
    </dgm:pt>
  </dgm:ptLst>
  <dgm:cxnLst>
    <dgm:cxn modelId="{18E23012-361A-9E47-9239-122EE8AB3E59}" srcId="{F75C176C-FC84-274C-B8F7-16CBA5723ADC}" destId="{CDB91A72-6224-4B4C-94BE-71BF045772D9}" srcOrd="0" destOrd="0" parTransId="{2178D80E-4EEC-E64C-A858-9EB9068D5D49}" sibTransId="{34CC9CA9-B437-F747-B620-47F07BFC3DDC}"/>
    <dgm:cxn modelId="{74C2D420-AA65-F442-A776-AE79F0BAC8CF}" type="presOf" srcId="{85D85590-2452-A14D-8900-99C0CDD2C789}" destId="{AF4C539A-BA3E-F74C-8B23-C3436C15C18B}" srcOrd="1" destOrd="0" presId="urn:microsoft.com/office/officeart/2005/8/layout/list1"/>
    <dgm:cxn modelId="{00CC3D25-3DB5-894D-9A11-C8D9603CF25E}" type="presOf" srcId="{4134BD02-9097-8340-A58B-EFC66BF502BF}" destId="{901702CA-60E2-DA43-A8C1-0CA9326BA5A0}" srcOrd="0" destOrd="3" presId="urn:microsoft.com/office/officeart/2005/8/layout/list1"/>
    <dgm:cxn modelId="{A6855030-F7D8-5C4F-A144-30D27235CF54}" srcId="{653FC9A7-120A-B24F-960E-4456CA900D6B}" destId="{CAC2846F-7929-BD47-A2BB-9D231A232108}" srcOrd="2" destOrd="0" parTransId="{45645115-ECE8-7141-AC14-3BD35632BAFD}" sibTransId="{18A2F596-FB69-C844-B3D8-B1167B2CE73B}"/>
    <dgm:cxn modelId="{8CBB8E35-EC41-E247-AF1D-16F58D9BF07F}" type="presOf" srcId="{CAE5F6CA-8390-7B48-A56A-7CB9C13AC5E8}" destId="{901702CA-60E2-DA43-A8C1-0CA9326BA5A0}" srcOrd="0" destOrd="2" presId="urn:microsoft.com/office/officeart/2005/8/layout/list1"/>
    <dgm:cxn modelId="{27C04042-6BC8-4640-A24D-181EB09AF665}" type="presOf" srcId="{7A82AB15-8FA6-5049-A4CD-C2F42A283342}" destId="{892D4D41-10A0-4345-B3AF-53A1E0EF51EA}" srcOrd="0" destOrd="1" presId="urn:microsoft.com/office/officeart/2005/8/layout/list1"/>
    <dgm:cxn modelId="{9608234F-F849-9845-BDD7-D594041B85ED}" type="presOf" srcId="{653FC9A7-120A-B24F-960E-4456CA900D6B}" destId="{22B4C5D1-671E-0D4E-A9C6-0936CD4212CB}" srcOrd="0" destOrd="0" presId="urn:microsoft.com/office/officeart/2005/8/layout/list1"/>
    <dgm:cxn modelId="{35148250-EFDD-5F43-8556-BE774657F187}" srcId="{653FC9A7-120A-B24F-960E-4456CA900D6B}" destId="{7A82AB15-8FA6-5049-A4CD-C2F42A283342}" srcOrd="1" destOrd="0" parTransId="{9452CA7C-2FA8-4243-A8D3-AEEFA591C9BF}" sibTransId="{7A306D20-2A82-2C42-9F03-4D14181A5FCF}"/>
    <dgm:cxn modelId="{FFD06C53-AD5B-CC4F-A4AE-B1455941CF94}" type="presOf" srcId="{CDB91A72-6224-4B4C-94BE-71BF045772D9}" destId="{78F52A53-BBE3-1148-990C-42161033E878}" srcOrd="1" destOrd="0" presId="urn:microsoft.com/office/officeart/2005/8/layout/list1"/>
    <dgm:cxn modelId="{EECD0D59-BDB4-194E-9AD3-A8CAD6B97A2A}" type="presOf" srcId="{09E132EA-FE2D-2F42-BC65-EE19102B3BA0}" destId="{A98B31F0-1F14-B24F-B35B-92FAEAAE419A}" srcOrd="0" destOrd="0" presId="urn:microsoft.com/office/officeart/2005/8/layout/list1"/>
    <dgm:cxn modelId="{813B7D63-0EB7-9A42-BF6E-2C0F6B799324}" type="presOf" srcId="{CAC2846F-7929-BD47-A2BB-9D231A232108}" destId="{892D4D41-10A0-4345-B3AF-53A1E0EF51EA}" srcOrd="0" destOrd="2" presId="urn:microsoft.com/office/officeart/2005/8/layout/list1"/>
    <dgm:cxn modelId="{25B1B465-6B3D-E444-8D91-3FE23E915E26}" type="presOf" srcId="{F75C176C-FC84-274C-B8F7-16CBA5723ADC}" destId="{3369B0A7-4C20-394E-A665-D3B23B4728D0}" srcOrd="0" destOrd="0" presId="urn:microsoft.com/office/officeart/2005/8/layout/list1"/>
    <dgm:cxn modelId="{FCB03D7D-695C-8240-ABD3-DCD23E0A16F0}" type="presOf" srcId="{85D85590-2452-A14D-8900-99C0CDD2C789}" destId="{1DB4D282-71D3-4649-99BD-4B0477133BE2}" srcOrd="0" destOrd="0" presId="urn:microsoft.com/office/officeart/2005/8/layout/list1"/>
    <dgm:cxn modelId="{96AFE583-65AA-C24B-AFFF-25EB3EDC1DAA}" srcId="{653FC9A7-120A-B24F-960E-4456CA900D6B}" destId="{54240161-1476-1545-8BF9-951DC5F8A7DA}" srcOrd="0" destOrd="0" parTransId="{285172EA-1C36-DF43-8E1F-61191A9675A4}" sibTransId="{72B8A31F-7C87-BB4D-8A0F-20DD420F805D}"/>
    <dgm:cxn modelId="{8AF7B195-E4C4-EA4C-BFC1-9B465B18E326}" srcId="{85D85590-2452-A14D-8900-99C0CDD2C789}" destId="{09E132EA-FE2D-2F42-BC65-EE19102B3BA0}" srcOrd="0" destOrd="0" parTransId="{75C8B1D2-7C08-5441-B165-16AD44856046}" sibTransId="{822E21B0-C419-9944-B5A4-53F801FFD64D}"/>
    <dgm:cxn modelId="{4D955DA3-7627-4047-99DD-A650966EC5DB}" srcId="{F75C176C-FC84-274C-B8F7-16CBA5723ADC}" destId="{653FC9A7-120A-B24F-960E-4456CA900D6B}" srcOrd="2" destOrd="0" parTransId="{F1541601-421D-E540-BC66-1B055400E9B8}" sibTransId="{FF3E4D99-AB40-B447-80DE-6DBF723D6502}"/>
    <dgm:cxn modelId="{402682A5-F298-6C40-AF43-86DB5C4B09D8}" srcId="{D19AC752-D90F-2E44-AA28-2438CDEA6D12}" destId="{CAE5F6CA-8390-7B48-A56A-7CB9C13AC5E8}" srcOrd="1" destOrd="0" parTransId="{F57ED4C6-A634-914B-BB65-B46C1461FF45}" sibTransId="{017D4C6E-3942-2A4E-9B9B-075B7CFA62C9}"/>
    <dgm:cxn modelId="{6CF067BE-53B3-7A4E-98E6-4B91B53700CD}" srcId="{CDB91A72-6224-4B4C-94BE-71BF045772D9}" destId="{D19AC752-D90F-2E44-AA28-2438CDEA6D12}" srcOrd="0" destOrd="0" parTransId="{844301C2-6AE9-3B4E-A213-8B4D3378000F}" sibTransId="{C97FF26A-AE3B-2C4C-AFC1-D551FF839831}"/>
    <dgm:cxn modelId="{8CCCC9C9-A94D-2644-A2ED-E34829A9F19C}" type="presOf" srcId="{CDB91A72-6224-4B4C-94BE-71BF045772D9}" destId="{BB2BD90A-0A3D-4E4C-B36D-8F906BB85BA3}" srcOrd="0" destOrd="0" presId="urn:microsoft.com/office/officeart/2005/8/layout/list1"/>
    <dgm:cxn modelId="{94D7ACD0-D353-A643-B3CE-9FCA238D2507}" type="presOf" srcId="{653FC9A7-120A-B24F-960E-4456CA900D6B}" destId="{EF3A7D51-C467-C847-8ABF-924269DD3B93}" srcOrd="1" destOrd="0" presId="urn:microsoft.com/office/officeart/2005/8/layout/list1"/>
    <dgm:cxn modelId="{D1AE7ED2-D2B8-FD4E-803F-7BC6831E1815}" type="presOf" srcId="{35D1EB29-93D5-C048-A1C9-62429ED71D81}" destId="{901702CA-60E2-DA43-A8C1-0CA9326BA5A0}" srcOrd="0" destOrd="1" presId="urn:microsoft.com/office/officeart/2005/8/layout/list1"/>
    <dgm:cxn modelId="{05E4F8E8-F821-834E-824E-ECDD3D4779A9}" srcId="{F75C176C-FC84-274C-B8F7-16CBA5723ADC}" destId="{85D85590-2452-A14D-8900-99C0CDD2C789}" srcOrd="1" destOrd="0" parTransId="{BD4FA9D3-D8B5-F646-9591-B7A17A6D8F4D}" sibTransId="{6BE2ECA1-094F-0E4A-8EDD-FE74F1C82249}"/>
    <dgm:cxn modelId="{C05608F1-FE51-C14F-AFB5-90556DA6D83B}" type="presOf" srcId="{D19AC752-D90F-2E44-AA28-2438CDEA6D12}" destId="{901702CA-60E2-DA43-A8C1-0CA9326BA5A0}" srcOrd="0" destOrd="0" presId="urn:microsoft.com/office/officeart/2005/8/layout/list1"/>
    <dgm:cxn modelId="{A9C42BF3-6598-424C-B035-72DD0B9CEEAD}" type="presOf" srcId="{54240161-1476-1545-8BF9-951DC5F8A7DA}" destId="{892D4D41-10A0-4345-B3AF-53A1E0EF51EA}" srcOrd="0" destOrd="0" presId="urn:microsoft.com/office/officeart/2005/8/layout/list1"/>
    <dgm:cxn modelId="{FF3BA8F3-69E8-2A4E-A4B4-65E7FDBF6E3E}" srcId="{D19AC752-D90F-2E44-AA28-2438CDEA6D12}" destId="{35D1EB29-93D5-C048-A1C9-62429ED71D81}" srcOrd="0" destOrd="0" parTransId="{6C5FDC81-FF97-D74D-9FE5-7C6C772D194C}" sibTransId="{D7C0B777-A321-1043-B106-70DC79A8757A}"/>
    <dgm:cxn modelId="{D4A1C5FF-9D61-F441-8F16-1BC93F408960}" srcId="{D19AC752-D90F-2E44-AA28-2438CDEA6D12}" destId="{4134BD02-9097-8340-A58B-EFC66BF502BF}" srcOrd="2" destOrd="0" parTransId="{24BF1F30-ACC8-814F-8791-722146A7055C}" sibTransId="{91DB9593-C046-564D-8FDA-F687C7F484A9}"/>
    <dgm:cxn modelId="{4C7B15BB-0EC0-F54C-851F-D31249492C2F}" type="presParOf" srcId="{3369B0A7-4C20-394E-A665-D3B23B4728D0}" destId="{E9B78304-07DC-4C4B-8501-B21088A783D3}" srcOrd="0" destOrd="0" presId="urn:microsoft.com/office/officeart/2005/8/layout/list1"/>
    <dgm:cxn modelId="{A9D9895A-1431-294C-97C2-BCF7FC12EB51}" type="presParOf" srcId="{E9B78304-07DC-4C4B-8501-B21088A783D3}" destId="{BB2BD90A-0A3D-4E4C-B36D-8F906BB85BA3}" srcOrd="0" destOrd="0" presId="urn:microsoft.com/office/officeart/2005/8/layout/list1"/>
    <dgm:cxn modelId="{5096001B-C815-A845-8DFE-44FD4C3C4CCC}" type="presParOf" srcId="{E9B78304-07DC-4C4B-8501-B21088A783D3}" destId="{78F52A53-BBE3-1148-990C-42161033E878}" srcOrd="1" destOrd="0" presId="urn:microsoft.com/office/officeart/2005/8/layout/list1"/>
    <dgm:cxn modelId="{F313D8AC-BBA6-9849-A313-D801A224F64A}" type="presParOf" srcId="{3369B0A7-4C20-394E-A665-D3B23B4728D0}" destId="{1F95AF6A-FDAD-F54A-BADA-F4AC6C1D7FE2}" srcOrd="1" destOrd="0" presId="urn:microsoft.com/office/officeart/2005/8/layout/list1"/>
    <dgm:cxn modelId="{03AD1A5D-C678-6B4E-B93F-041F0791868E}" type="presParOf" srcId="{3369B0A7-4C20-394E-A665-D3B23B4728D0}" destId="{901702CA-60E2-DA43-A8C1-0CA9326BA5A0}" srcOrd="2" destOrd="0" presId="urn:microsoft.com/office/officeart/2005/8/layout/list1"/>
    <dgm:cxn modelId="{FB4B057E-3F6B-4640-A82D-9247685430CC}" type="presParOf" srcId="{3369B0A7-4C20-394E-A665-D3B23B4728D0}" destId="{8A7C8251-3A08-0B4C-951C-EBD736D42881}" srcOrd="3" destOrd="0" presId="urn:microsoft.com/office/officeart/2005/8/layout/list1"/>
    <dgm:cxn modelId="{F75865D5-0D9E-CE41-BC57-D21330D4AB46}" type="presParOf" srcId="{3369B0A7-4C20-394E-A665-D3B23B4728D0}" destId="{587B1AC4-458A-9141-B7CA-9F078A01E29C}" srcOrd="4" destOrd="0" presId="urn:microsoft.com/office/officeart/2005/8/layout/list1"/>
    <dgm:cxn modelId="{F807D1C4-C8E0-D944-938F-B4CD1D512546}" type="presParOf" srcId="{587B1AC4-458A-9141-B7CA-9F078A01E29C}" destId="{1DB4D282-71D3-4649-99BD-4B0477133BE2}" srcOrd="0" destOrd="0" presId="urn:microsoft.com/office/officeart/2005/8/layout/list1"/>
    <dgm:cxn modelId="{5A71F334-B35D-B24D-8AF7-768FB7486148}" type="presParOf" srcId="{587B1AC4-458A-9141-B7CA-9F078A01E29C}" destId="{AF4C539A-BA3E-F74C-8B23-C3436C15C18B}" srcOrd="1" destOrd="0" presId="urn:microsoft.com/office/officeart/2005/8/layout/list1"/>
    <dgm:cxn modelId="{4D977332-AEEC-B542-9841-234240B125BD}" type="presParOf" srcId="{3369B0A7-4C20-394E-A665-D3B23B4728D0}" destId="{0DD5618C-6136-E64C-83C4-A29FA2D0CE4D}" srcOrd="5" destOrd="0" presId="urn:microsoft.com/office/officeart/2005/8/layout/list1"/>
    <dgm:cxn modelId="{0D62ECEF-8CE7-0C4E-9204-2BBA89271ED8}" type="presParOf" srcId="{3369B0A7-4C20-394E-A665-D3B23B4728D0}" destId="{A98B31F0-1F14-B24F-B35B-92FAEAAE419A}" srcOrd="6" destOrd="0" presId="urn:microsoft.com/office/officeart/2005/8/layout/list1"/>
    <dgm:cxn modelId="{AD2CDF76-44FC-4D47-AA70-A3BA72F46E35}" type="presParOf" srcId="{3369B0A7-4C20-394E-A665-D3B23B4728D0}" destId="{B5B48C57-C7BC-0B4B-9B7B-DF02541EC8A4}" srcOrd="7" destOrd="0" presId="urn:microsoft.com/office/officeart/2005/8/layout/list1"/>
    <dgm:cxn modelId="{73B961E1-9F73-B845-B8A0-07FC37780071}" type="presParOf" srcId="{3369B0A7-4C20-394E-A665-D3B23B4728D0}" destId="{429C14FC-DF9A-5549-BAA5-60317AA66ADB}" srcOrd="8" destOrd="0" presId="urn:microsoft.com/office/officeart/2005/8/layout/list1"/>
    <dgm:cxn modelId="{A75BC77D-9E18-314B-BA9F-77A2B00EE4A0}" type="presParOf" srcId="{429C14FC-DF9A-5549-BAA5-60317AA66ADB}" destId="{22B4C5D1-671E-0D4E-A9C6-0936CD4212CB}" srcOrd="0" destOrd="0" presId="urn:microsoft.com/office/officeart/2005/8/layout/list1"/>
    <dgm:cxn modelId="{8A8C1D3A-9976-2F48-AB39-AFCEF9A72336}" type="presParOf" srcId="{429C14FC-DF9A-5549-BAA5-60317AA66ADB}" destId="{EF3A7D51-C467-C847-8ABF-924269DD3B93}" srcOrd="1" destOrd="0" presId="urn:microsoft.com/office/officeart/2005/8/layout/list1"/>
    <dgm:cxn modelId="{807C870A-95E1-2746-9A09-CDAB01426148}" type="presParOf" srcId="{3369B0A7-4C20-394E-A665-D3B23B4728D0}" destId="{C8D3C94C-1E0E-8D49-8A2C-466AD814DC5D}" srcOrd="9" destOrd="0" presId="urn:microsoft.com/office/officeart/2005/8/layout/list1"/>
    <dgm:cxn modelId="{87224F7D-0F85-7A48-AC31-6CD2E07DC72F}" type="presParOf" srcId="{3369B0A7-4C20-394E-A665-D3B23B4728D0}" destId="{892D4D41-10A0-4345-B3AF-53A1E0EF51EA}"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A6A1E2-9B3B-2244-ABC4-AD0417534536}"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29503DB9-DEC7-424E-B588-343DFEB2B4E9}">
      <dgm:prSet/>
      <dgm:spPr/>
      <dgm:t>
        <a:bodyPr/>
        <a:lstStyle/>
        <a:p>
          <a:r>
            <a:rPr lang="en-US"/>
            <a:t>Acquisition </a:t>
          </a:r>
        </a:p>
      </dgm:t>
    </dgm:pt>
    <dgm:pt modelId="{80C776A5-65C7-C040-A928-786C3D756E4A}" type="parTrans" cxnId="{465A6372-C68E-854E-9096-A68009BAC535}">
      <dgm:prSet/>
      <dgm:spPr/>
      <dgm:t>
        <a:bodyPr/>
        <a:lstStyle/>
        <a:p>
          <a:endParaRPr lang="en-US"/>
        </a:p>
      </dgm:t>
    </dgm:pt>
    <dgm:pt modelId="{4D5A0651-C933-EA40-82A2-00E580DC03D3}" type="sibTrans" cxnId="{465A6372-C68E-854E-9096-A68009BAC535}">
      <dgm:prSet/>
      <dgm:spPr/>
      <dgm:t>
        <a:bodyPr/>
        <a:lstStyle/>
        <a:p>
          <a:endParaRPr lang="en-US"/>
        </a:p>
      </dgm:t>
    </dgm:pt>
    <dgm:pt modelId="{CB3AA3E9-5000-6848-872B-8066E7547FEE}">
      <dgm:prSet/>
      <dgm:spPr/>
      <dgm:t>
        <a:bodyPr/>
        <a:lstStyle/>
        <a:p>
          <a:r>
            <a:rPr lang="en-US"/>
            <a:t>Collect volatile data / memory first.  </a:t>
          </a:r>
        </a:p>
      </dgm:t>
    </dgm:pt>
    <dgm:pt modelId="{1C0500F5-47C2-574D-A69B-C2D5426C2B67}" type="parTrans" cxnId="{4625A9E1-06DC-704A-9D01-B7D19A377E4E}">
      <dgm:prSet/>
      <dgm:spPr/>
      <dgm:t>
        <a:bodyPr/>
        <a:lstStyle/>
        <a:p>
          <a:endParaRPr lang="en-US"/>
        </a:p>
      </dgm:t>
    </dgm:pt>
    <dgm:pt modelId="{B35C4381-FD09-D446-A95D-1B9005F01F9D}" type="sibTrans" cxnId="{4625A9E1-06DC-704A-9D01-B7D19A377E4E}">
      <dgm:prSet/>
      <dgm:spPr/>
      <dgm:t>
        <a:bodyPr/>
        <a:lstStyle/>
        <a:p>
          <a:endParaRPr lang="en-US"/>
        </a:p>
      </dgm:t>
    </dgm:pt>
    <dgm:pt modelId="{9218035D-4F82-3D49-9D90-1C3E383F37EE}">
      <dgm:prSet/>
      <dgm:spPr/>
      <dgm:t>
        <a:bodyPr/>
        <a:lstStyle/>
        <a:p>
          <a:r>
            <a:rPr lang="en-US"/>
            <a:t>Obtain a clean copy of HD using tool such as FTK, using a wright-block or forensic drive copy tool such as Tableau makes. </a:t>
          </a:r>
        </a:p>
      </dgm:t>
    </dgm:pt>
    <dgm:pt modelId="{BFAE7721-F648-5B4C-A992-FF78654BDA0C}" type="parTrans" cxnId="{1CFDD86F-CC3B-B44D-A79A-A6D15D8F8F13}">
      <dgm:prSet/>
      <dgm:spPr/>
      <dgm:t>
        <a:bodyPr/>
        <a:lstStyle/>
        <a:p>
          <a:endParaRPr lang="en-US"/>
        </a:p>
      </dgm:t>
    </dgm:pt>
    <dgm:pt modelId="{A44B192E-5DC4-2647-8A2F-4AEDD91BBC03}" type="sibTrans" cxnId="{1CFDD86F-CC3B-B44D-A79A-A6D15D8F8F13}">
      <dgm:prSet/>
      <dgm:spPr/>
      <dgm:t>
        <a:bodyPr/>
        <a:lstStyle/>
        <a:p>
          <a:endParaRPr lang="en-US"/>
        </a:p>
      </dgm:t>
    </dgm:pt>
    <dgm:pt modelId="{FAE7A274-1287-6E4B-BC3F-9B44B864DC4A}">
      <dgm:prSet/>
      <dgm:spPr/>
      <dgm:t>
        <a:bodyPr/>
        <a:lstStyle/>
        <a:p>
          <a:r>
            <a:rPr lang="en-US"/>
            <a:t>Work off a copy of the original image for legal cases / maintain chain of custody of all evidence, if applicable.  </a:t>
          </a:r>
        </a:p>
      </dgm:t>
    </dgm:pt>
    <dgm:pt modelId="{99DD92C0-470C-BF41-8A42-81245B036357}" type="parTrans" cxnId="{5DAAFC76-4679-1146-BC4D-EB783034F9B6}">
      <dgm:prSet/>
      <dgm:spPr/>
      <dgm:t>
        <a:bodyPr/>
        <a:lstStyle/>
        <a:p>
          <a:endParaRPr lang="en-US"/>
        </a:p>
      </dgm:t>
    </dgm:pt>
    <dgm:pt modelId="{89368883-97E5-EF40-A4B2-5F5A3CC2FA9C}" type="sibTrans" cxnId="{5DAAFC76-4679-1146-BC4D-EB783034F9B6}">
      <dgm:prSet/>
      <dgm:spPr/>
      <dgm:t>
        <a:bodyPr/>
        <a:lstStyle/>
        <a:p>
          <a:endParaRPr lang="en-US"/>
        </a:p>
      </dgm:t>
    </dgm:pt>
    <dgm:pt modelId="{92C565AE-E4E6-2E43-9DAB-0697E4444D2A}">
      <dgm:prSet/>
      <dgm:spPr/>
      <dgm:t>
        <a:bodyPr/>
        <a:lstStyle/>
        <a:p>
          <a:r>
            <a:rPr lang="en-US"/>
            <a:t>Analysis </a:t>
          </a:r>
        </a:p>
      </dgm:t>
    </dgm:pt>
    <dgm:pt modelId="{4CDF30D8-765E-FC4D-B5CD-E7FC50867676}" type="parTrans" cxnId="{AC800694-C300-0E4F-AF79-00DEDC6A617D}">
      <dgm:prSet/>
      <dgm:spPr/>
      <dgm:t>
        <a:bodyPr/>
        <a:lstStyle/>
        <a:p>
          <a:endParaRPr lang="en-US"/>
        </a:p>
      </dgm:t>
    </dgm:pt>
    <dgm:pt modelId="{C75ADFC1-D1EC-3F4E-8E60-77FA5CC6EF29}" type="sibTrans" cxnId="{AC800694-C300-0E4F-AF79-00DEDC6A617D}">
      <dgm:prSet/>
      <dgm:spPr/>
      <dgm:t>
        <a:bodyPr/>
        <a:lstStyle/>
        <a:p>
          <a:endParaRPr lang="en-US"/>
        </a:p>
      </dgm:t>
    </dgm:pt>
    <dgm:pt modelId="{18E61829-89C8-BA4B-9BC1-F8ACDF1F1FEA}">
      <dgm:prSet/>
      <dgm:spPr/>
      <dgm:t>
        <a:bodyPr/>
        <a:lstStyle/>
        <a:p>
          <a:r>
            <a:rPr lang="en-US"/>
            <a:t>Define a scope for what you want to discover.</a:t>
          </a:r>
        </a:p>
      </dgm:t>
    </dgm:pt>
    <dgm:pt modelId="{B9EFDE0A-DF89-2542-8CD2-A6D967912018}" type="parTrans" cxnId="{0DFCAF04-AEB0-D94C-800F-F769F5FE288B}">
      <dgm:prSet/>
      <dgm:spPr/>
      <dgm:t>
        <a:bodyPr/>
        <a:lstStyle/>
        <a:p>
          <a:endParaRPr lang="en-US"/>
        </a:p>
      </dgm:t>
    </dgm:pt>
    <dgm:pt modelId="{E6FFEEA3-1171-F64D-AE98-E587F09BBE47}" type="sibTrans" cxnId="{0DFCAF04-AEB0-D94C-800F-F769F5FE288B}">
      <dgm:prSet/>
      <dgm:spPr/>
      <dgm:t>
        <a:bodyPr/>
        <a:lstStyle/>
        <a:p>
          <a:endParaRPr lang="en-US"/>
        </a:p>
      </dgm:t>
    </dgm:pt>
    <dgm:pt modelId="{13E72D5D-335E-BB47-A824-11DDBAA4C7FD}">
      <dgm:prSet/>
      <dgm:spPr/>
      <dgm:t>
        <a:bodyPr/>
        <a:lstStyle/>
        <a:p>
          <a:r>
            <a:rPr lang="en-US"/>
            <a:t>Collect evidence.</a:t>
          </a:r>
        </a:p>
      </dgm:t>
    </dgm:pt>
    <dgm:pt modelId="{5E2A503B-09E5-974D-A251-A3239AE71B5F}" type="parTrans" cxnId="{A4E8549A-8F22-914D-ADCB-B9ABFB7885BD}">
      <dgm:prSet/>
      <dgm:spPr/>
      <dgm:t>
        <a:bodyPr/>
        <a:lstStyle/>
        <a:p>
          <a:endParaRPr lang="en-US"/>
        </a:p>
      </dgm:t>
    </dgm:pt>
    <dgm:pt modelId="{05C2792D-3053-B84F-A51E-A3EB1DA7C386}" type="sibTrans" cxnId="{A4E8549A-8F22-914D-ADCB-B9ABFB7885BD}">
      <dgm:prSet/>
      <dgm:spPr/>
      <dgm:t>
        <a:bodyPr/>
        <a:lstStyle/>
        <a:p>
          <a:endParaRPr lang="en-US"/>
        </a:p>
      </dgm:t>
    </dgm:pt>
    <dgm:pt modelId="{B4778453-79AB-174E-9085-120A51EB207A}">
      <dgm:prSet/>
      <dgm:spPr/>
      <dgm:t>
        <a:bodyPr/>
        <a:lstStyle/>
        <a:p>
          <a:r>
            <a:rPr lang="en-US"/>
            <a:t>Analyze </a:t>
          </a:r>
          <a:r>
            <a:rPr lang="en-US" i="1"/>
            <a:t>(ok – this is most of the work)</a:t>
          </a:r>
          <a:r>
            <a:rPr lang="en-US"/>
            <a:t>. </a:t>
          </a:r>
        </a:p>
      </dgm:t>
    </dgm:pt>
    <dgm:pt modelId="{FCEED542-8087-244E-A080-BC095C98AE85}" type="parTrans" cxnId="{0CD8EF0A-6E56-6B4A-9BB1-D54D4BB7E7B6}">
      <dgm:prSet/>
      <dgm:spPr/>
      <dgm:t>
        <a:bodyPr/>
        <a:lstStyle/>
        <a:p>
          <a:endParaRPr lang="en-US"/>
        </a:p>
      </dgm:t>
    </dgm:pt>
    <dgm:pt modelId="{A898E03B-E6A3-A642-8CEF-6DF4EE8EE237}" type="sibTrans" cxnId="{0CD8EF0A-6E56-6B4A-9BB1-D54D4BB7E7B6}">
      <dgm:prSet/>
      <dgm:spPr/>
      <dgm:t>
        <a:bodyPr/>
        <a:lstStyle/>
        <a:p>
          <a:endParaRPr lang="en-US"/>
        </a:p>
      </dgm:t>
    </dgm:pt>
    <dgm:pt modelId="{BB7AFA7C-FF91-3F41-A29B-63115D84D52A}">
      <dgm:prSet/>
      <dgm:spPr/>
      <dgm:t>
        <a:bodyPr/>
        <a:lstStyle/>
        <a:p>
          <a:r>
            <a:rPr lang="en-US"/>
            <a:t>Organize and assemble along a timeline.</a:t>
          </a:r>
        </a:p>
      </dgm:t>
    </dgm:pt>
    <dgm:pt modelId="{494746A3-8BCB-D545-8098-E610339327E3}" type="parTrans" cxnId="{3766E80C-4359-AB48-9219-4010B9FC5289}">
      <dgm:prSet/>
      <dgm:spPr/>
      <dgm:t>
        <a:bodyPr/>
        <a:lstStyle/>
        <a:p>
          <a:endParaRPr lang="en-US"/>
        </a:p>
      </dgm:t>
    </dgm:pt>
    <dgm:pt modelId="{27067216-AF8E-9C43-8620-3BB1C810DF49}" type="sibTrans" cxnId="{3766E80C-4359-AB48-9219-4010B9FC5289}">
      <dgm:prSet/>
      <dgm:spPr/>
      <dgm:t>
        <a:bodyPr/>
        <a:lstStyle/>
        <a:p>
          <a:endParaRPr lang="en-US"/>
        </a:p>
      </dgm:t>
    </dgm:pt>
    <dgm:pt modelId="{6AA2953C-8DD5-AB4A-8620-210423976789}" type="pres">
      <dgm:prSet presAssocID="{5BA6A1E2-9B3B-2244-ABC4-AD0417534536}" presName="linear" presStyleCnt="0">
        <dgm:presLayoutVars>
          <dgm:animLvl val="lvl"/>
          <dgm:resizeHandles val="exact"/>
        </dgm:presLayoutVars>
      </dgm:prSet>
      <dgm:spPr/>
    </dgm:pt>
    <dgm:pt modelId="{416ED0B8-C6B4-244B-939C-C7DC8685E3F1}" type="pres">
      <dgm:prSet presAssocID="{29503DB9-DEC7-424E-B588-343DFEB2B4E9}" presName="parentText" presStyleLbl="node1" presStyleIdx="0" presStyleCnt="2">
        <dgm:presLayoutVars>
          <dgm:chMax val="0"/>
          <dgm:bulletEnabled val="1"/>
        </dgm:presLayoutVars>
      </dgm:prSet>
      <dgm:spPr/>
    </dgm:pt>
    <dgm:pt modelId="{C79BF1B6-C21C-F347-9AF7-6C88E0984828}" type="pres">
      <dgm:prSet presAssocID="{29503DB9-DEC7-424E-B588-343DFEB2B4E9}" presName="childText" presStyleLbl="revTx" presStyleIdx="0" presStyleCnt="2">
        <dgm:presLayoutVars>
          <dgm:bulletEnabled val="1"/>
        </dgm:presLayoutVars>
      </dgm:prSet>
      <dgm:spPr/>
    </dgm:pt>
    <dgm:pt modelId="{DD332B83-9ABB-8B42-AA0C-6EA3FA32CAB7}" type="pres">
      <dgm:prSet presAssocID="{92C565AE-E4E6-2E43-9DAB-0697E4444D2A}" presName="parentText" presStyleLbl="node1" presStyleIdx="1" presStyleCnt="2">
        <dgm:presLayoutVars>
          <dgm:chMax val="0"/>
          <dgm:bulletEnabled val="1"/>
        </dgm:presLayoutVars>
      </dgm:prSet>
      <dgm:spPr/>
    </dgm:pt>
    <dgm:pt modelId="{C7C02992-D9BA-5A46-8D86-14D1C9F33585}" type="pres">
      <dgm:prSet presAssocID="{92C565AE-E4E6-2E43-9DAB-0697E4444D2A}" presName="childText" presStyleLbl="revTx" presStyleIdx="1" presStyleCnt="2">
        <dgm:presLayoutVars>
          <dgm:bulletEnabled val="1"/>
        </dgm:presLayoutVars>
      </dgm:prSet>
      <dgm:spPr/>
    </dgm:pt>
  </dgm:ptLst>
  <dgm:cxnLst>
    <dgm:cxn modelId="{0DFCAF04-AEB0-D94C-800F-F769F5FE288B}" srcId="{92C565AE-E4E6-2E43-9DAB-0697E4444D2A}" destId="{18E61829-89C8-BA4B-9BC1-F8ACDF1F1FEA}" srcOrd="0" destOrd="0" parTransId="{B9EFDE0A-DF89-2542-8CD2-A6D967912018}" sibTransId="{E6FFEEA3-1171-F64D-AE98-E587F09BBE47}"/>
    <dgm:cxn modelId="{7FC09706-DB4A-5446-B995-D1556BA285FB}" type="presOf" srcId="{5BA6A1E2-9B3B-2244-ABC4-AD0417534536}" destId="{6AA2953C-8DD5-AB4A-8620-210423976789}" srcOrd="0" destOrd="0" presId="urn:microsoft.com/office/officeart/2005/8/layout/vList2"/>
    <dgm:cxn modelId="{0CD8EF0A-6E56-6B4A-9BB1-D54D4BB7E7B6}" srcId="{92C565AE-E4E6-2E43-9DAB-0697E4444D2A}" destId="{B4778453-79AB-174E-9085-120A51EB207A}" srcOrd="2" destOrd="0" parTransId="{FCEED542-8087-244E-A080-BC095C98AE85}" sibTransId="{A898E03B-E6A3-A642-8CEF-6DF4EE8EE237}"/>
    <dgm:cxn modelId="{3766E80C-4359-AB48-9219-4010B9FC5289}" srcId="{92C565AE-E4E6-2E43-9DAB-0697E4444D2A}" destId="{BB7AFA7C-FF91-3F41-A29B-63115D84D52A}" srcOrd="3" destOrd="0" parTransId="{494746A3-8BCB-D545-8098-E610339327E3}" sibTransId="{27067216-AF8E-9C43-8620-3BB1C810DF49}"/>
    <dgm:cxn modelId="{3D567927-220A-7543-8F58-A1B506EF9501}" type="presOf" srcId="{FAE7A274-1287-6E4B-BC3F-9B44B864DC4A}" destId="{C79BF1B6-C21C-F347-9AF7-6C88E0984828}" srcOrd="0" destOrd="2" presId="urn:microsoft.com/office/officeart/2005/8/layout/vList2"/>
    <dgm:cxn modelId="{26A6883E-CF13-7E4B-BC36-2CD9705B915E}" type="presOf" srcId="{B4778453-79AB-174E-9085-120A51EB207A}" destId="{C7C02992-D9BA-5A46-8D86-14D1C9F33585}" srcOrd="0" destOrd="2" presId="urn:microsoft.com/office/officeart/2005/8/layout/vList2"/>
    <dgm:cxn modelId="{E968C63F-C05E-6341-A06F-FEF6ABBD3D00}" type="presOf" srcId="{9218035D-4F82-3D49-9D90-1C3E383F37EE}" destId="{C79BF1B6-C21C-F347-9AF7-6C88E0984828}" srcOrd="0" destOrd="1" presId="urn:microsoft.com/office/officeart/2005/8/layout/vList2"/>
    <dgm:cxn modelId="{3DC9B36F-351C-BA46-8BB2-F7641FAC206E}" type="presOf" srcId="{13E72D5D-335E-BB47-A824-11DDBAA4C7FD}" destId="{C7C02992-D9BA-5A46-8D86-14D1C9F33585}" srcOrd="0" destOrd="1" presId="urn:microsoft.com/office/officeart/2005/8/layout/vList2"/>
    <dgm:cxn modelId="{1CFDD86F-CC3B-B44D-A79A-A6D15D8F8F13}" srcId="{29503DB9-DEC7-424E-B588-343DFEB2B4E9}" destId="{9218035D-4F82-3D49-9D90-1C3E383F37EE}" srcOrd="1" destOrd="0" parTransId="{BFAE7721-F648-5B4C-A992-FF78654BDA0C}" sibTransId="{A44B192E-5DC4-2647-8A2F-4AEDD91BBC03}"/>
    <dgm:cxn modelId="{465A6372-C68E-854E-9096-A68009BAC535}" srcId="{5BA6A1E2-9B3B-2244-ABC4-AD0417534536}" destId="{29503DB9-DEC7-424E-B588-343DFEB2B4E9}" srcOrd="0" destOrd="0" parTransId="{80C776A5-65C7-C040-A928-786C3D756E4A}" sibTransId="{4D5A0651-C933-EA40-82A2-00E580DC03D3}"/>
    <dgm:cxn modelId="{0846CF74-CF6C-1C4B-A523-C7E08120CBFD}" type="presOf" srcId="{92C565AE-E4E6-2E43-9DAB-0697E4444D2A}" destId="{DD332B83-9ABB-8B42-AA0C-6EA3FA32CAB7}" srcOrd="0" destOrd="0" presId="urn:microsoft.com/office/officeart/2005/8/layout/vList2"/>
    <dgm:cxn modelId="{5DAAFC76-4679-1146-BC4D-EB783034F9B6}" srcId="{29503DB9-DEC7-424E-B588-343DFEB2B4E9}" destId="{FAE7A274-1287-6E4B-BC3F-9B44B864DC4A}" srcOrd="2" destOrd="0" parTransId="{99DD92C0-470C-BF41-8A42-81245B036357}" sibTransId="{89368883-97E5-EF40-A4B2-5F5A3CC2FA9C}"/>
    <dgm:cxn modelId="{8DA43580-4446-5542-972E-CBC862E5A5AE}" type="presOf" srcId="{CB3AA3E9-5000-6848-872B-8066E7547FEE}" destId="{C79BF1B6-C21C-F347-9AF7-6C88E0984828}" srcOrd="0" destOrd="0" presId="urn:microsoft.com/office/officeart/2005/8/layout/vList2"/>
    <dgm:cxn modelId="{5008908F-8771-0541-9372-5D2AECBD2855}" type="presOf" srcId="{18E61829-89C8-BA4B-9BC1-F8ACDF1F1FEA}" destId="{C7C02992-D9BA-5A46-8D86-14D1C9F33585}" srcOrd="0" destOrd="0" presId="urn:microsoft.com/office/officeart/2005/8/layout/vList2"/>
    <dgm:cxn modelId="{AC800694-C300-0E4F-AF79-00DEDC6A617D}" srcId="{5BA6A1E2-9B3B-2244-ABC4-AD0417534536}" destId="{92C565AE-E4E6-2E43-9DAB-0697E4444D2A}" srcOrd="1" destOrd="0" parTransId="{4CDF30D8-765E-FC4D-B5CD-E7FC50867676}" sibTransId="{C75ADFC1-D1EC-3F4E-8E60-77FA5CC6EF29}"/>
    <dgm:cxn modelId="{A4E8549A-8F22-914D-ADCB-B9ABFB7885BD}" srcId="{92C565AE-E4E6-2E43-9DAB-0697E4444D2A}" destId="{13E72D5D-335E-BB47-A824-11DDBAA4C7FD}" srcOrd="1" destOrd="0" parTransId="{5E2A503B-09E5-974D-A251-A3239AE71B5F}" sibTransId="{05C2792D-3053-B84F-A51E-A3EB1DA7C386}"/>
    <dgm:cxn modelId="{9E744F9B-A4D2-3D41-A8E3-A5265641E50D}" type="presOf" srcId="{BB7AFA7C-FF91-3F41-A29B-63115D84D52A}" destId="{C7C02992-D9BA-5A46-8D86-14D1C9F33585}" srcOrd="0" destOrd="3" presId="urn:microsoft.com/office/officeart/2005/8/layout/vList2"/>
    <dgm:cxn modelId="{A64D189E-3F4F-A74D-9937-E675B9202D66}" type="presOf" srcId="{29503DB9-DEC7-424E-B588-343DFEB2B4E9}" destId="{416ED0B8-C6B4-244B-939C-C7DC8685E3F1}" srcOrd="0" destOrd="0" presId="urn:microsoft.com/office/officeart/2005/8/layout/vList2"/>
    <dgm:cxn modelId="{4625A9E1-06DC-704A-9D01-B7D19A377E4E}" srcId="{29503DB9-DEC7-424E-B588-343DFEB2B4E9}" destId="{CB3AA3E9-5000-6848-872B-8066E7547FEE}" srcOrd="0" destOrd="0" parTransId="{1C0500F5-47C2-574D-A69B-C2D5426C2B67}" sibTransId="{B35C4381-FD09-D446-A95D-1B9005F01F9D}"/>
    <dgm:cxn modelId="{3023AE92-2233-764E-80BE-EF9D34DE12B8}" type="presParOf" srcId="{6AA2953C-8DD5-AB4A-8620-210423976789}" destId="{416ED0B8-C6B4-244B-939C-C7DC8685E3F1}" srcOrd="0" destOrd="0" presId="urn:microsoft.com/office/officeart/2005/8/layout/vList2"/>
    <dgm:cxn modelId="{3472AC03-BB72-9E48-9883-7308BBC3DAF0}" type="presParOf" srcId="{6AA2953C-8DD5-AB4A-8620-210423976789}" destId="{C79BF1B6-C21C-F347-9AF7-6C88E0984828}" srcOrd="1" destOrd="0" presId="urn:microsoft.com/office/officeart/2005/8/layout/vList2"/>
    <dgm:cxn modelId="{33D0756F-1938-4F48-AD96-DDFDA94B3F7B}" type="presParOf" srcId="{6AA2953C-8DD5-AB4A-8620-210423976789}" destId="{DD332B83-9ABB-8B42-AA0C-6EA3FA32CAB7}" srcOrd="2" destOrd="0" presId="urn:microsoft.com/office/officeart/2005/8/layout/vList2"/>
    <dgm:cxn modelId="{E907E8C3-D397-DE4D-9874-B321F2301539}" type="presParOf" srcId="{6AA2953C-8DD5-AB4A-8620-210423976789}" destId="{C7C02992-D9BA-5A46-8D86-14D1C9F33585}"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1702CA-60E2-DA43-A8C1-0CA9326BA5A0}">
      <dsp:nvSpPr>
        <dsp:cNvPr id="0" name=""/>
        <dsp:cNvSpPr/>
      </dsp:nvSpPr>
      <dsp:spPr>
        <a:xfrm>
          <a:off x="0" y="315802"/>
          <a:ext cx="9542318" cy="171359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0590" tIns="333248" rIns="74059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When a cyber attack transitions from SOC and IR processes into forensics analysis to make determinations such as:</a:t>
          </a:r>
        </a:p>
        <a:p>
          <a:pPr marL="342900" lvl="2" indent="-171450" algn="l" defTabSz="711200">
            <a:lnSpc>
              <a:spcPct val="90000"/>
            </a:lnSpc>
            <a:spcBef>
              <a:spcPct val="0"/>
            </a:spcBef>
            <a:spcAft>
              <a:spcPct val="15000"/>
            </a:spcAft>
            <a:buChar char="•"/>
          </a:pPr>
          <a:r>
            <a:rPr lang="en-US" sz="1600" kern="1200"/>
            <a:t>What did the attacker do in the environment?</a:t>
          </a:r>
        </a:p>
        <a:p>
          <a:pPr marL="342900" lvl="2" indent="-171450" algn="l" defTabSz="711200">
            <a:lnSpc>
              <a:spcPct val="90000"/>
            </a:lnSpc>
            <a:spcBef>
              <a:spcPct val="0"/>
            </a:spcBef>
            <a:spcAft>
              <a:spcPct val="15000"/>
            </a:spcAft>
            <a:buChar char="•"/>
          </a:pPr>
          <a:r>
            <a:rPr lang="en-US" sz="1600" kern="1200"/>
            <a:t>Based upon TTPs and evidence, examine possible objectives and determine if successful. </a:t>
          </a:r>
        </a:p>
        <a:p>
          <a:pPr marL="342900" lvl="2" indent="-171450" algn="l" defTabSz="711200">
            <a:lnSpc>
              <a:spcPct val="90000"/>
            </a:lnSpc>
            <a:spcBef>
              <a:spcPct val="0"/>
            </a:spcBef>
            <a:spcAft>
              <a:spcPct val="15000"/>
            </a:spcAft>
            <a:buChar char="•"/>
          </a:pPr>
          <a:r>
            <a:rPr lang="en-US" sz="1600" kern="1200"/>
            <a:t>Create timeline, assemble evidence and draft incident report.   </a:t>
          </a:r>
        </a:p>
      </dsp:txBody>
      <dsp:txXfrm>
        <a:off x="0" y="315802"/>
        <a:ext cx="9542318" cy="1713599"/>
      </dsp:txXfrm>
    </dsp:sp>
    <dsp:sp modelId="{78F52A53-BBE3-1148-990C-42161033E878}">
      <dsp:nvSpPr>
        <dsp:cNvPr id="0" name=""/>
        <dsp:cNvSpPr/>
      </dsp:nvSpPr>
      <dsp:spPr>
        <a:xfrm>
          <a:off x="477115" y="79642"/>
          <a:ext cx="6679622"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2474" tIns="0" rIns="252474" bIns="0" numCol="1" spcCol="1270" anchor="ctr" anchorCtr="0">
          <a:noAutofit/>
        </a:bodyPr>
        <a:lstStyle/>
        <a:p>
          <a:pPr marL="0" lvl="0" indent="0" algn="l" defTabSz="711200">
            <a:lnSpc>
              <a:spcPct val="90000"/>
            </a:lnSpc>
            <a:spcBef>
              <a:spcPct val="0"/>
            </a:spcBef>
            <a:spcAft>
              <a:spcPct val="35000"/>
            </a:spcAft>
            <a:buNone/>
          </a:pPr>
          <a:r>
            <a:rPr lang="en-US" sz="1600" kern="1200"/>
            <a:t>Cyber / Post Incident </a:t>
          </a:r>
        </a:p>
      </dsp:txBody>
      <dsp:txXfrm>
        <a:off x="500172" y="102699"/>
        <a:ext cx="6633508" cy="426206"/>
      </dsp:txXfrm>
    </dsp:sp>
    <dsp:sp modelId="{A98B31F0-1F14-B24F-B35B-92FAEAAE419A}">
      <dsp:nvSpPr>
        <dsp:cNvPr id="0" name=""/>
        <dsp:cNvSpPr/>
      </dsp:nvSpPr>
      <dsp:spPr>
        <a:xfrm>
          <a:off x="0" y="2351962"/>
          <a:ext cx="9542318" cy="68039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0590" tIns="333248" rIns="74059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Use enterprise tools and/or analyze devices to find information requested by Legal or HR.  </a:t>
          </a:r>
        </a:p>
      </dsp:txBody>
      <dsp:txXfrm>
        <a:off x="0" y="2351962"/>
        <a:ext cx="9542318" cy="680399"/>
      </dsp:txXfrm>
    </dsp:sp>
    <dsp:sp modelId="{AF4C539A-BA3E-F74C-8B23-C3436C15C18B}">
      <dsp:nvSpPr>
        <dsp:cNvPr id="0" name=""/>
        <dsp:cNvSpPr/>
      </dsp:nvSpPr>
      <dsp:spPr>
        <a:xfrm>
          <a:off x="477115" y="2115802"/>
          <a:ext cx="6679622"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2474" tIns="0" rIns="252474" bIns="0" numCol="1" spcCol="1270" anchor="ctr" anchorCtr="0">
          <a:noAutofit/>
        </a:bodyPr>
        <a:lstStyle/>
        <a:p>
          <a:pPr marL="0" lvl="0" indent="0" algn="l" defTabSz="711200">
            <a:lnSpc>
              <a:spcPct val="90000"/>
            </a:lnSpc>
            <a:spcBef>
              <a:spcPct val="0"/>
            </a:spcBef>
            <a:spcAft>
              <a:spcPct val="35000"/>
            </a:spcAft>
            <a:buNone/>
          </a:pPr>
          <a:r>
            <a:rPr lang="en-US" sz="1600" kern="1200"/>
            <a:t>Legal / Corporate Discovery</a:t>
          </a:r>
        </a:p>
      </dsp:txBody>
      <dsp:txXfrm>
        <a:off x="500172" y="2138859"/>
        <a:ext cx="6633508" cy="426206"/>
      </dsp:txXfrm>
    </dsp:sp>
    <dsp:sp modelId="{892D4D41-10A0-4345-B3AF-53A1E0EF51EA}">
      <dsp:nvSpPr>
        <dsp:cNvPr id="0" name=""/>
        <dsp:cNvSpPr/>
      </dsp:nvSpPr>
      <dsp:spPr>
        <a:xfrm>
          <a:off x="0" y="3354922"/>
          <a:ext cx="9542318" cy="1864799"/>
        </a:xfrm>
        <a:prstGeom prst="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740590" tIns="333248" rIns="74059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Perform forensic analysis on information assets, when a crime has been committed.</a:t>
          </a:r>
        </a:p>
        <a:p>
          <a:pPr marL="171450" lvl="1" indent="-171450" algn="l" defTabSz="711200">
            <a:lnSpc>
              <a:spcPct val="90000"/>
            </a:lnSpc>
            <a:spcBef>
              <a:spcPct val="0"/>
            </a:spcBef>
            <a:spcAft>
              <a:spcPct val="15000"/>
            </a:spcAft>
            <a:buChar char="•"/>
          </a:pPr>
          <a:r>
            <a:rPr lang="en-US" sz="1600" kern="1200"/>
            <a:t>WARNING – Do not engage in this if you are not highly trained, qualified and certified to work at this level.</a:t>
          </a:r>
        </a:p>
        <a:p>
          <a:pPr marL="171450" lvl="1" indent="-171450" algn="l" defTabSz="711200">
            <a:lnSpc>
              <a:spcPct val="90000"/>
            </a:lnSpc>
            <a:spcBef>
              <a:spcPct val="0"/>
            </a:spcBef>
            <a:spcAft>
              <a:spcPct val="15000"/>
            </a:spcAft>
            <a:buChar char="•"/>
          </a:pPr>
          <a:r>
            <a:rPr lang="en-US" sz="1600" kern="1200"/>
            <a:t>Exception – Sometimes cyber incidents or legal discovery requests become criminal matters, when we don’t anticipate.  This is one reason to just always do quality work, although if the scope of an investigation changes, work with Legal and clearly communicate your skill level.  </a:t>
          </a:r>
        </a:p>
      </dsp:txBody>
      <dsp:txXfrm>
        <a:off x="0" y="3354922"/>
        <a:ext cx="9542318" cy="1864799"/>
      </dsp:txXfrm>
    </dsp:sp>
    <dsp:sp modelId="{EF3A7D51-C467-C847-8ABF-924269DD3B93}">
      <dsp:nvSpPr>
        <dsp:cNvPr id="0" name=""/>
        <dsp:cNvSpPr/>
      </dsp:nvSpPr>
      <dsp:spPr>
        <a:xfrm>
          <a:off x="477115" y="3118762"/>
          <a:ext cx="6679622"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52474" tIns="0" rIns="252474" bIns="0" numCol="1" spcCol="1270" anchor="ctr" anchorCtr="0">
          <a:noAutofit/>
        </a:bodyPr>
        <a:lstStyle/>
        <a:p>
          <a:pPr marL="0" lvl="0" indent="0" algn="l" defTabSz="711200">
            <a:lnSpc>
              <a:spcPct val="90000"/>
            </a:lnSpc>
            <a:spcBef>
              <a:spcPct val="0"/>
            </a:spcBef>
            <a:spcAft>
              <a:spcPct val="35000"/>
            </a:spcAft>
            <a:buNone/>
          </a:pPr>
          <a:r>
            <a:rPr lang="en-US" sz="1600" kern="1200"/>
            <a:t>Criminal / Investigative 	</a:t>
          </a:r>
        </a:p>
      </dsp:txBody>
      <dsp:txXfrm>
        <a:off x="500172" y="3141819"/>
        <a:ext cx="6633508"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6ED0B8-C6B4-244B-939C-C7DC8685E3F1}">
      <dsp:nvSpPr>
        <dsp:cNvPr id="0" name=""/>
        <dsp:cNvSpPr/>
      </dsp:nvSpPr>
      <dsp:spPr>
        <a:xfrm>
          <a:off x="0" y="107359"/>
          <a:ext cx="10716491" cy="71954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Acquisition </a:t>
          </a:r>
        </a:p>
      </dsp:txBody>
      <dsp:txXfrm>
        <a:off x="35125" y="142484"/>
        <a:ext cx="10646241" cy="649299"/>
      </dsp:txXfrm>
    </dsp:sp>
    <dsp:sp modelId="{C79BF1B6-C21C-F347-9AF7-6C88E0984828}">
      <dsp:nvSpPr>
        <dsp:cNvPr id="0" name=""/>
        <dsp:cNvSpPr/>
      </dsp:nvSpPr>
      <dsp:spPr>
        <a:xfrm>
          <a:off x="0" y="826909"/>
          <a:ext cx="10716491" cy="18319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249"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Collect volatile data / memory first.  </a:t>
          </a:r>
        </a:p>
        <a:p>
          <a:pPr marL="228600" lvl="1" indent="-228600" algn="l" defTabSz="1022350">
            <a:lnSpc>
              <a:spcPct val="90000"/>
            </a:lnSpc>
            <a:spcBef>
              <a:spcPct val="0"/>
            </a:spcBef>
            <a:spcAft>
              <a:spcPct val="20000"/>
            </a:spcAft>
            <a:buChar char="•"/>
          </a:pPr>
          <a:r>
            <a:rPr lang="en-US" sz="2300" kern="1200"/>
            <a:t>Obtain a clean copy of HD using tool such as FTK, using a wright-block or forensic drive copy tool such as Tableau makes. </a:t>
          </a:r>
        </a:p>
        <a:p>
          <a:pPr marL="228600" lvl="1" indent="-228600" algn="l" defTabSz="1022350">
            <a:lnSpc>
              <a:spcPct val="90000"/>
            </a:lnSpc>
            <a:spcBef>
              <a:spcPct val="0"/>
            </a:spcBef>
            <a:spcAft>
              <a:spcPct val="20000"/>
            </a:spcAft>
            <a:buChar char="•"/>
          </a:pPr>
          <a:r>
            <a:rPr lang="en-US" sz="2300" kern="1200"/>
            <a:t>Work off a copy of the original image for legal cases / maintain chain of custody of all evidence, if applicable.  </a:t>
          </a:r>
        </a:p>
      </dsp:txBody>
      <dsp:txXfrm>
        <a:off x="0" y="826909"/>
        <a:ext cx="10716491" cy="1831950"/>
      </dsp:txXfrm>
    </dsp:sp>
    <dsp:sp modelId="{DD332B83-9ABB-8B42-AA0C-6EA3FA32CAB7}">
      <dsp:nvSpPr>
        <dsp:cNvPr id="0" name=""/>
        <dsp:cNvSpPr/>
      </dsp:nvSpPr>
      <dsp:spPr>
        <a:xfrm>
          <a:off x="0" y="2658860"/>
          <a:ext cx="10716491" cy="71954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Analysis </a:t>
          </a:r>
        </a:p>
      </dsp:txBody>
      <dsp:txXfrm>
        <a:off x="35125" y="2693985"/>
        <a:ext cx="10646241" cy="649299"/>
      </dsp:txXfrm>
    </dsp:sp>
    <dsp:sp modelId="{C7C02992-D9BA-5A46-8D86-14D1C9F33585}">
      <dsp:nvSpPr>
        <dsp:cNvPr id="0" name=""/>
        <dsp:cNvSpPr/>
      </dsp:nvSpPr>
      <dsp:spPr>
        <a:xfrm>
          <a:off x="0" y="3378410"/>
          <a:ext cx="10716491" cy="15835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0249" tIns="38100" rIns="213360" bIns="38100" numCol="1" spcCol="1270" anchor="t" anchorCtr="0">
          <a:noAutofit/>
        </a:bodyPr>
        <a:lstStyle/>
        <a:p>
          <a:pPr marL="228600" lvl="1" indent="-228600" algn="l" defTabSz="1022350">
            <a:lnSpc>
              <a:spcPct val="90000"/>
            </a:lnSpc>
            <a:spcBef>
              <a:spcPct val="0"/>
            </a:spcBef>
            <a:spcAft>
              <a:spcPct val="20000"/>
            </a:spcAft>
            <a:buChar char="•"/>
          </a:pPr>
          <a:r>
            <a:rPr lang="en-US" sz="2300" kern="1200"/>
            <a:t>Define a scope for what you want to discover.</a:t>
          </a:r>
        </a:p>
        <a:p>
          <a:pPr marL="228600" lvl="1" indent="-228600" algn="l" defTabSz="1022350">
            <a:lnSpc>
              <a:spcPct val="90000"/>
            </a:lnSpc>
            <a:spcBef>
              <a:spcPct val="0"/>
            </a:spcBef>
            <a:spcAft>
              <a:spcPct val="20000"/>
            </a:spcAft>
            <a:buChar char="•"/>
          </a:pPr>
          <a:r>
            <a:rPr lang="en-US" sz="2300" kern="1200"/>
            <a:t>Collect evidence.</a:t>
          </a:r>
        </a:p>
        <a:p>
          <a:pPr marL="228600" lvl="1" indent="-228600" algn="l" defTabSz="1022350">
            <a:lnSpc>
              <a:spcPct val="90000"/>
            </a:lnSpc>
            <a:spcBef>
              <a:spcPct val="0"/>
            </a:spcBef>
            <a:spcAft>
              <a:spcPct val="20000"/>
            </a:spcAft>
            <a:buChar char="•"/>
          </a:pPr>
          <a:r>
            <a:rPr lang="en-US" sz="2300" kern="1200"/>
            <a:t>Analyze </a:t>
          </a:r>
          <a:r>
            <a:rPr lang="en-US" sz="2300" i="1" kern="1200"/>
            <a:t>(ok – this is most of the work)</a:t>
          </a:r>
          <a:r>
            <a:rPr lang="en-US" sz="2300" kern="1200"/>
            <a:t>. </a:t>
          </a:r>
        </a:p>
        <a:p>
          <a:pPr marL="228600" lvl="1" indent="-228600" algn="l" defTabSz="1022350">
            <a:lnSpc>
              <a:spcPct val="90000"/>
            </a:lnSpc>
            <a:spcBef>
              <a:spcPct val="0"/>
            </a:spcBef>
            <a:spcAft>
              <a:spcPct val="20000"/>
            </a:spcAft>
            <a:buChar char="•"/>
          </a:pPr>
          <a:r>
            <a:rPr lang="en-US" sz="2300" kern="1200"/>
            <a:t>Organize and assemble along a timeline.</a:t>
          </a:r>
        </a:p>
      </dsp:txBody>
      <dsp:txXfrm>
        <a:off x="0" y="3378410"/>
        <a:ext cx="10716491" cy="158354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88049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227675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29513310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ver">
    <p:spTree>
      <p:nvGrpSpPr>
        <p:cNvPr id="1" name=""/>
        <p:cNvGrpSpPr/>
        <p:nvPr/>
      </p:nvGrpSpPr>
      <p:grpSpPr>
        <a:xfrm>
          <a:off x="0" y="0"/>
          <a:ext cx="0" cy="0"/>
          <a:chOff x="0" y="0"/>
          <a:chExt cx="0" cy="0"/>
        </a:xfrm>
      </p:grpSpPr>
      <p:sp>
        <p:nvSpPr>
          <p:cNvPr id="13" name="Footer Placeholder 1"/>
          <p:cNvSpPr>
            <a:spLocks noGrp="1"/>
          </p:cNvSpPr>
          <p:nvPr>
            <p:ph type="ftr" sz="quarter" idx="3"/>
          </p:nvPr>
        </p:nvSpPr>
        <p:spPr>
          <a:xfrm>
            <a:off x="4876800" y="6553635"/>
            <a:ext cx="3800390" cy="301752"/>
          </a:xfrm>
          <a:prstGeom prst="rect">
            <a:avLst/>
          </a:prstGeom>
        </p:spPr>
        <p:txBody>
          <a:bodyPr vert="horz" lIns="121899" tIns="60949" rIns="121899" bIns="60949" rtlCol="0" anchor="ctr"/>
          <a:lstStyle>
            <a:lvl1pPr algn="l">
              <a:defRPr sz="1000">
                <a:solidFill>
                  <a:schemeClr val="tx1">
                    <a:lumMod val="50000"/>
                  </a:schemeClr>
                </a:solidFill>
              </a:defRPr>
            </a:lvl1pPr>
          </a:lstStyle>
          <a:p>
            <a:endParaRPr lang="en-US" dirty="0"/>
          </a:p>
        </p:txBody>
      </p:sp>
      <p:sp>
        <p:nvSpPr>
          <p:cNvPr id="8" name="Text Placeholder 2"/>
          <p:cNvSpPr>
            <a:spLocks noGrp="1"/>
          </p:cNvSpPr>
          <p:nvPr>
            <p:ph type="body" sz="quarter" idx="13" hasCustomPrompt="1"/>
          </p:nvPr>
        </p:nvSpPr>
        <p:spPr>
          <a:xfrm>
            <a:off x="3543483" y="2609836"/>
            <a:ext cx="5806501" cy="968848"/>
          </a:xfrm>
          <a:prstGeom prst="rect">
            <a:avLst/>
          </a:prstGeom>
        </p:spPr>
        <p:txBody>
          <a:bodyPr lIns="121899" tIns="81240" rIns="162482" bIns="81240">
            <a:noAutofit/>
          </a:bodyPr>
          <a:lstStyle>
            <a:lvl1pPr marL="0" indent="0">
              <a:buFont typeface="Arial" panose="020B0604020202020204" pitchFamily="34" charset="0"/>
              <a:buNone/>
              <a:defRPr sz="3200" b="0" baseline="0">
                <a:solidFill>
                  <a:schemeClr val="tx1">
                    <a:lumMod val="75000"/>
                  </a:schemeClr>
                </a:solidFill>
                <a:latin typeface="+mj-lt"/>
              </a:defRPr>
            </a:lvl1pPr>
            <a:lvl2pPr marL="541687" indent="0">
              <a:buNone/>
              <a:defRPr/>
            </a:lvl2pPr>
            <a:lvl3pPr marL="759622" indent="0">
              <a:buNone/>
              <a:defRPr/>
            </a:lvl3pPr>
            <a:lvl4pPr marL="918321" indent="0">
              <a:buNone/>
              <a:defRPr/>
            </a:lvl4pPr>
            <a:lvl5pPr marL="1068552" indent="0">
              <a:buNone/>
              <a:defRPr/>
            </a:lvl5pPr>
          </a:lstStyle>
          <a:p>
            <a:pPr lvl="0"/>
            <a:r>
              <a:rPr lang="en-GB" dirty="0"/>
              <a:t>Presentation Subtitle</a:t>
            </a:r>
          </a:p>
        </p:txBody>
      </p:sp>
      <p:sp>
        <p:nvSpPr>
          <p:cNvPr id="9" name="Subtitle 2"/>
          <p:cNvSpPr>
            <a:spLocks noGrp="1"/>
          </p:cNvSpPr>
          <p:nvPr>
            <p:ph type="subTitle" idx="1" hasCustomPrompt="1"/>
          </p:nvPr>
        </p:nvSpPr>
        <p:spPr>
          <a:xfrm>
            <a:off x="569662" y="5114996"/>
            <a:ext cx="5806501" cy="692595"/>
          </a:xfrm>
          <a:prstGeom prst="rect">
            <a:avLst/>
          </a:prstGeom>
        </p:spPr>
        <p:txBody>
          <a:bodyPr lIns="162482" tIns="81240" rIns="162482" bIns="81240" anchor="t" anchorCtr="0">
            <a:noAutofit/>
          </a:bodyPr>
          <a:lstStyle>
            <a:lvl1pPr marL="0" indent="0" algn="l">
              <a:lnSpc>
                <a:spcPts val="2666"/>
              </a:lnSpc>
              <a:spcBef>
                <a:spcPts val="0"/>
              </a:spcBef>
              <a:buNone/>
              <a:defRPr sz="2100" b="0" i="0">
                <a:solidFill>
                  <a:schemeClr val="tx1">
                    <a:lumMod val="50000"/>
                  </a:schemeClr>
                </a:solidFill>
                <a:latin typeface="+mn-lt"/>
                <a:cs typeface="Arial" panose="020B0604020202020204" pitchFamily="34" charset="0"/>
              </a:defRPr>
            </a:lvl1pPr>
            <a:lvl2pPr marL="609361" indent="0" algn="ctr">
              <a:buNone/>
              <a:defRPr>
                <a:solidFill>
                  <a:schemeClr val="tx1">
                    <a:tint val="75000"/>
                  </a:schemeClr>
                </a:solidFill>
              </a:defRPr>
            </a:lvl2pPr>
            <a:lvl3pPr marL="1218732" indent="0" algn="ctr">
              <a:buNone/>
              <a:defRPr>
                <a:solidFill>
                  <a:schemeClr val="tx1">
                    <a:tint val="75000"/>
                  </a:schemeClr>
                </a:solidFill>
              </a:defRPr>
            </a:lvl3pPr>
            <a:lvl4pPr marL="1828097" indent="0" algn="ctr">
              <a:buNone/>
              <a:defRPr>
                <a:solidFill>
                  <a:schemeClr val="tx1">
                    <a:tint val="75000"/>
                  </a:schemeClr>
                </a:solidFill>
              </a:defRPr>
            </a:lvl4pPr>
            <a:lvl5pPr marL="2437467" indent="0" algn="ctr">
              <a:buNone/>
              <a:defRPr>
                <a:solidFill>
                  <a:schemeClr val="tx1">
                    <a:tint val="75000"/>
                  </a:schemeClr>
                </a:solidFill>
              </a:defRPr>
            </a:lvl5pPr>
            <a:lvl6pPr marL="3046828" indent="0" algn="ctr">
              <a:buNone/>
              <a:defRPr>
                <a:solidFill>
                  <a:schemeClr val="tx1">
                    <a:tint val="75000"/>
                  </a:schemeClr>
                </a:solidFill>
              </a:defRPr>
            </a:lvl6pPr>
            <a:lvl7pPr marL="3656199" indent="0" algn="ctr">
              <a:buNone/>
              <a:defRPr>
                <a:solidFill>
                  <a:schemeClr val="tx1">
                    <a:tint val="75000"/>
                  </a:schemeClr>
                </a:solidFill>
              </a:defRPr>
            </a:lvl7pPr>
            <a:lvl8pPr marL="4265564" indent="0" algn="ctr">
              <a:buNone/>
              <a:defRPr>
                <a:solidFill>
                  <a:schemeClr val="tx1">
                    <a:tint val="75000"/>
                  </a:schemeClr>
                </a:solidFill>
              </a:defRPr>
            </a:lvl8pPr>
            <a:lvl9pPr marL="4874933" indent="0" algn="ctr">
              <a:buNone/>
              <a:defRPr>
                <a:solidFill>
                  <a:schemeClr val="tx1">
                    <a:tint val="75000"/>
                  </a:schemeClr>
                </a:solidFill>
              </a:defRPr>
            </a:lvl9pPr>
          </a:lstStyle>
          <a:p>
            <a:r>
              <a:rPr lang="en-US" dirty="0"/>
              <a:t>Speaker Name  | Speaker Title</a:t>
            </a:r>
          </a:p>
        </p:txBody>
      </p:sp>
      <p:sp>
        <p:nvSpPr>
          <p:cNvPr id="10" name="Text Placeholder 3"/>
          <p:cNvSpPr>
            <a:spLocks noGrp="1"/>
          </p:cNvSpPr>
          <p:nvPr>
            <p:ph type="body" sz="quarter" idx="14" hasCustomPrompt="1"/>
          </p:nvPr>
        </p:nvSpPr>
        <p:spPr>
          <a:xfrm>
            <a:off x="3543483" y="832880"/>
            <a:ext cx="5806501" cy="1071215"/>
          </a:xfrm>
          <a:prstGeom prst="rect">
            <a:avLst/>
          </a:prstGeom>
          <a:effectLst/>
        </p:spPr>
        <p:txBody>
          <a:bodyPr>
            <a:noAutofit/>
          </a:bodyPr>
          <a:lstStyle>
            <a:lvl1pPr marL="0" indent="0">
              <a:lnSpc>
                <a:spcPts val="4000"/>
              </a:lnSpc>
              <a:spcBef>
                <a:spcPts val="0"/>
              </a:spcBef>
              <a:buFontTx/>
              <a:buNone/>
              <a:defRPr sz="4000" b="1" cap="all" baseline="0">
                <a:solidFill>
                  <a:schemeClr val="tx1">
                    <a:lumMod val="75000"/>
                  </a:schemeClr>
                </a:solidFill>
                <a:latin typeface="+mj-lt"/>
              </a:defRPr>
            </a:lvl1pPr>
          </a:lstStyle>
          <a:p>
            <a:pPr>
              <a:buClrTx/>
              <a:buSzTx/>
            </a:pPr>
            <a:r>
              <a:rPr lang="en-US" kern="0" dirty="0"/>
              <a:t>PRESENTATION TITLE</a:t>
            </a:r>
          </a:p>
        </p:txBody>
      </p:sp>
      <p:cxnSp>
        <p:nvCxnSpPr>
          <p:cNvPr id="3" name="Straight Connector 2"/>
          <p:cNvCxnSpPr/>
          <p:nvPr userDrawn="1"/>
        </p:nvCxnSpPr>
        <p:spPr>
          <a:xfrm>
            <a:off x="0" y="1436038"/>
            <a:ext cx="4295839" cy="279229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userDrawn="1"/>
        </p:nvCxnSpPr>
        <p:spPr>
          <a:xfrm flipV="1">
            <a:off x="4295839" y="2790758"/>
            <a:ext cx="7896161" cy="1437575"/>
          </a:xfrm>
          <a:prstGeom prst="line">
            <a:avLst/>
          </a:prstGeom>
          <a:ln w="28575">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3218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egue slide">
    <p:bg>
      <p:bgPr>
        <a:solidFill>
          <a:schemeClr val="bg1"/>
        </a:solidFill>
        <a:effectLst/>
      </p:bgPr>
    </p:bg>
    <p:spTree>
      <p:nvGrpSpPr>
        <p:cNvPr id="1" name=""/>
        <p:cNvGrpSpPr/>
        <p:nvPr/>
      </p:nvGrpSpPr>
      <p:grpSpPr>
        <a:xfrm>
          <a:off x="0" y="0"/>
          <a:ext cx="0" cy="0"/>
          <a:chOff x="0" y="0"/>
          <a:chExt cx="0" cy="0"/>
        </a:xfrm>
      </p:grpSpPr>
      <p:sp>
        <p:nvSpPr>
          <p:cNvPr id="4" name="Text Placeholder 7"/>
          <p:cNvSpPr>
            <a:spLocks noGrp="1"/>
          </p:cNvSpPr>
          <p:nvPr userDrawn="1">
            <p:ph type="body" sz="quarter" idx="12"/>
          </p:nvPr>
        </p:nvSpPr>
        <p:spPr bwMode="white">
          <a:xfrm>
            <a:off x="614479" y="2171236"/>
            <a:ext cx="9684860" cy="3027783"/>
          </a:xfrm>
          <a:prstGeom prst="rect">
            <a:avLst/>
          </a:prstGeom>
        </p:spPr>
        <p:txBody>
          <a:bodyPr wrap="square" anchor="t" anchorCtr="0">
            <a:noAutofit/>
          </a:bodyPr>
          <a:lstStyle>
            <a:lvl1pPr marL="0" indent="0" algn="l">
              <a:lnSpc>
                <a:spcPct val="100000"/>
              </a:lnSpc>
              <a:spcBef>
                <a:spcPts val="0"/>
              </a:spcBef>
              <a:buNone/>
              <a:defRPr sz="7000" b="0" cap="all" baseline="0">
                <a:solidFill>
                  <a:srgbClr val="002060"/>
                </a:solidFill>
              </a:defRPr>
            </a:lvl1pPr>
            <a:lvl5pPr marL="1371360" indent="0">
              <a:buNone/>
              <a:defRPr/>
            </a:lvl5pPr>
          </a:lstStyle>
          <a:p>
            <a:pPr lvl="0"/>
            <a:r>
              <a:rPr lang="en-US" dirty="0"/>
              <a:t>Click to edit Master text styles</a:t>
            </a:r>
          </a:p>
        </p:txBody>
      </p:sp>
      <p:sp>
        <p:nvSpPr>
          <p:cNvPr id="29" name="Text Placeholder 7"/>
          <p:cNvSpPr>
            <a:spLocks noGrp="1"/>
          </p:cNvSpPr>
          <p:nvPr>
            <p:ph type="body" sz="quarter" idx="16" hasCustomPrompt="1"/>
          </p:nvPr>
        </p:nvSpPr>
        <p:spPr bwMode="white">
          <a:xfrm>
            <a:off x="614479" y="1306288"/>
            <a:ext cx="9684860" cy="891075"/>
          </a:xfrm>
          <a:prstGeom prst="rect">
            <a:avLst/>
          </a:prstGeom>
        </p:spPr>
        <p:txBody>
          <a:bodyPr anchor="t" anchorCtr="0">
            <a:normAutofit/>
          </a:bodyPr>
          <a:lstStyle>
            <a:lvl1pPr marL="0" indent="0" algn="l">
              <a:lnSpc>
                <a:spcPct val="100000"/>
              </a:lnSpc>
              <a:spcBef>
                <a:spcPts val="0"/>
              </a:spcBef>
              <a:buNone/>
              <a:defRPr sz="7000" b="1" baseline="0">
                <a:solidFill>
                  <a:schemeClr val="tx1">
                    <a:lumMod val="50000"/>
                  </a:schemeClr>
                </a:solidFill>
              </a:defRPr>
            </a:lvl1pPr>
            <a:lvl5pPr marL="1371360" indent="0">
              <a:buNone/>
              <a:defRPr/>
            </a:lvl5pPr>
          </a:lstStyle>
          <a:p>
            <a:pPr lvl="0"/>
            <a:r>
              <a:rPr lang="en-US" dirty="0"/>
              <a:t>Edit #</a:t>
            </a:r>
          </a:p>
        </p:txBody>
      </p:sp>
    </p:spTree>
    <p:extLst>
      <p:ext uri="{BB962C8B-B14F-4D97-AF65-F5344CB8AC3E}">
        <p14:creationId xmlns:p14="http://schemas.microsoft.com/office/powerpoint/2010/main" val="3399608184"/>
      </p:ext>
    </p:extLst>
  </p:cSld>
  <p:clrMapOvr>
    <a:masterClrMapping/>
  </p:clrMapOvr>
  <p:transition>
    <p:fade/>
  </p:transition>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2055239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p:cNvPicPr>
            <a:picLocks/>
          </p:cNvPicPr>
          <p:nvPr userDrawn="1"/>
        </p:nvPicPr>
        <p:blipFill>
          <a:blip r:embed="rId2">
            <a:duotone>
              <a:schemeClr val="accent1">
                <a:shade val="45000"/>
                <a:satMod val="135000"/>
              </a:schemeClr>
              <a:prstClr val="white"/>
            </a:duotone>
          </a:blip>
          <a:stretch>
            <a:fillRect/>
          </a:stretch>
        </p:blipFill>
        <p:spPr>
          <a:xfrm>
            <a:off x="14745" y="398"/>
            <a:ext cx="12282818" cy="6857602"/>
          </a:xfrm>
          <a:prstGeom prst="rect">
            <a:avLst/>
          </a:prstGeom>
          <a:gradFill>
            <a:gsLst>
              <a:gs pos="0">
                <a:schemeClr val="accent1">
                  <a:lumMod val="5000"/>
                  <a:lumOff val="95000"/>
                  <a:alpha val="49000"/>
                </a:schemeClr>
              </a:gs>
              <a:gs pos="74000">
                <a:schemeClr val="accent1">
                  <a:lumMod val="45000"/>
                  <a:lumOff val="55000"/>
                  <a:alpha val="57000"/>
                </a:schemeClr>
              </a:gs>
              <a:gs pos="83000">
                <a:schemeClr val="accent1">
                  <a:lumMod val="45000"/>
                  <a:lumOff val="55000"/>
                  <a:alpha val="30000"/>
                </a:schemeClr>
              </a:gs>
              <a:gs pos="100000">
                <a:schemeClr val="accent1">
                  <a:lumMod val="30000"/>
                  <a:lumOff val="70000"/>
                  <a:alpha val="35000"/>
                </a:schemeClr>
              </a:gs>
            </a:gsLst>
            <a:lin ang="5400000" scaled="1"/>
          </a:gradFill>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D0BC748-7423-4B8F-8513-C36AB923CCEB}" type="datetimeFigureOut">
              <a:rPr lang="en-US" smtClean="0"/>
              <a:t>5/11/25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109009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D0BC748-7423-4B8F-8513-C36AB923CCEB}" type="datetimeFigureOut">
              <a:rPr lang="en-US" smtClean="0"/>
              <a:t>5/11/25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30974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D0BC748-7423-4B8F-8513-C36AB923CCEB}" type="datetimeFigureOut">
              <a:rPr lang="en-US" smtClean="0"/>
              <a:t>5/11/25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2880269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963" y="-156520"/>
            <a:ext cx="10515600" cy="1325563"/>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3D0BC748-7423-4B8F-8513-C36AB923CCEB}" type="datetimeFigureOut">
              <a:rPr lang="en-US" smtClean="0"/>
              <a:t>5/11/25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3881920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0BC748-7423-4B8F-8513-C36AB923CCEB}" type="datetimeFigureOut">
              <a:rPr lang="en-US" smtClean="0"/>
              <a:t>5/11/25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852181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BC748-7423-4B8F-8513-C36AB923CCEB}" type="datetimeFigureOut">
              <a:rPr lang="en-US" smtClean="0"/>
              <a:t>5/11/25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11232908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D0BC748-7423-4B8F-8513-C36AB923CCEB}" type="datetimeFigureOut">
              <a:rPr lang="en-US" smtClean="0"/>
              <a:t>5/11/25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52C79B9-00C3-4BB8-8DA9-8BA2C589BE39}" type="slidenum">
              <a:rPr lang="en-US" smtClean="0"/>
              <a:t>‹#›</a:t>
            </a:fld>
            <a:endParaRPr lang="en-US"/>
          </a:p>
        </p:txBody>
      </p:sp>
    </p:spTree>
    <p:extLst>
      <p:ext uri="{BB962C8B-B14F-4D97-AF65-F5344CB8AC3E}">
        <p14:creationId xmlns:p14="http://schemas.microsoft.com/office/powerpoint/2010/main" val="150825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0BC748-7423-4B8F-8513-C36AB923CCEB}" type="datetimeFigureOut">
              <a:rPr lang="en-US" smtClean="0"/>
              <a:t>5/11/25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2C79B9-00C3-4BB8-8DA9-8BA2C589BE39}" type="slidenum">
              <a:rPr lang="en-US" smtClean="0"/>
              <a:t>‹#›</a:t>
            </a:fld>
            <a:endParaRPr lang="en-US"/>
          </a:p>
        </p:txBody>
      </p:sp>
      <p:sp>
        <p:nvSpPr>
          <p:cNvPr id="7" name="AutoShape 2" descr="Image result for background"/>
          <p:cNvSpPr>
            <a:spLocks noChangeAspect="1" noChangeArrowheads="1"/>
          </p:cNvSpPr>
          <p:nvPr userDrawn="1"/>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96540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rgbClr val="00206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206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206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8B48E-D498-AD4C-A0DE-01FF13425973}"/>
              </a:ext>
            </a:extLst>
          </p:cNvPr>
          <p:cNvSpPr>
            <a:spLocks noGrp="1"/>
          </p:cNvSpPr>
          <p:nvPr>
            <p:ph type="title"/>
          </p:nvPr>
        </p:nvSpPr>
        <p:spPr>
          <a:xfrm>
            <a:off x="550718" y="58666"/>
            <a:ext cx="10515600" cy="1325563"/>
          </a:xfrm>
        </p:spPr>
        <p:txBody>
          <a:bodyPr/>
          <a:lstStyle/>
          <a:p>
            <a:r>
              <a:rPr lang="en-US" dirty="0"/>
              <a:t>Types of Forensics Investigations</a:t>
            </a:r>
          </a:p>
        </p:txBody>
      </p:sp>
      <p:graphicFrame>
        <p:nvGraphicFramePr>
          <p:cNvPr id="4" name="Content Placeholder 3">
            <a:extLst>
              <a:ext uri="{FF2B5EF4-FFF2-40B4-BE49-F238E27FC236}">
                <a16:creationId xmlns:a16="http://schemas.microsoft.com/office/drawing/2014/main" id="{13BC7796-7AB6-7240-8F6B-A70B2C8BEAC8}"/>
              </a:ext>
            </a:extLst>
          </p:cNvPr>
          <p:cNvGraphicFramePr>
            <a:graphicFrameLocks noGrp="1"/>
          </p:cNvGraphicFramePr>
          <p:nvPr>
            <p:ph idx="1"/>
          </p:nvPr>
        </p:nvGraphicFramePr>
        <p:xfrm>
          <a:off x="838200" y="1371601"/>
          <a:ext cx="9542318" cy="5299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rapezoid 2">
            <a:extLst>
              <a:ext uri="{FF2B5EF4-FFF2-40B4-BE49-F238E27FC236}">
                <a16:creationId xmlns:a16="http://schemas.microsoft.com/office/drawing/2014/main" id="{94F26953-92A0-EBED-E393-CBB1372D1814}"/>
              </a:ext>
            </a:extLst>
          </p:cNvPr>
          <p:cNvSpPr/>
          <p:nvPr/>
        </p:nvSpPr>
        <p:spPr>
          <a:xfrm rot="5400000">
            <a:off x="8816686" y="3804192"/>
            <a:ext cx="4357255" cy="716973"/>
          </a:xfrm>
          <a:prstGeom prst="trapezoid">
            <a:avLst>
              <a:gd name="adj" fmla="val 23659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D70BDAE5-42B3-60D6-7BD2-2447D3C57B94}"/>
              </a:ext>
            </a:extLst>
          </p:cNvPr>
          <p:cNvSpPr txBox="1"/>
          <p:nvPr/>
        </p:nvSpPr>
        <p:spPr>
          <a:xfrm rot="5400000">
            <a:off x="9967299" y="3978012"/>
            <a:ext cx="3654951"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Insider Threat</a:t>
            </a:r>
          </a:p>
        </p:txBody>
      </p:sp>
      <p:sp>
        <p:nvSpPr>
          <p:cNvPr id="6" name="TextBox 5">
            <a:extLst>
              <a:ext uri="{FF2B5EF4-FFF2-40B4-BE49-F238E27FC236}">
                <a16:creationId xmlns:a16="http://schemas.microsoft.com/office/drawing/2014/main" id="{5BC82181-D3E7-0B7E-AD05-E0CB2F845D7D}"/>
              </a:ext>
            </a:extLst>
          </p:cNvPr>
          <p:cNvSpPr txBox="1"/>
          <p:nvPr/>
        </p:nvSpPr>
        <p:spPr>
          <a:xfrm>
            <a:off x="160421" y="6492875"/>
            <a:ext cx="25667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9D90A0"/>
                </a:solidFill>
                <a:effectLst/>
                <a:uLnTx/>
                <a:uFillTx/>
                <a:latin typeface="Calibri" panose="020F0502020204030204"/>
                <a:ea typeface="+mn-ea"/>
                <a:cs typeface="+mn-cs"/>
              </a:rPr>
              <a:t>M</a:t>
            </a:r>
          </a:p>
        </p:txBody>
      </p:sp>
    </p:spTree>
    <p:extLst>
      <p:ext uri="{BB962C8B-B14F-4D97-AF65-F5344CB8AC3E}">
        <p14:creationId xmlns:p14="http://schemas.microsoft.com/office/powerpoint/2010/main" val="289843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2B984-FE1D-AB40-B434-389B02A129AD}"/>
              </a:ext>
            </a:extLst>
          </p:cNvPr>
          <p:cNvSpPr>
            <a:spLocks noGrp="1"/>
          </p:cNvSpPr>
          <p:nvPr>
            <p:ph type="title"/>
          </p:nvPr>
        </p:nvSpPr>
        <p:spPr/>
        <p:txBody>
          <a:bodyPr/>
          <a:lstStyle/>
          <a:p>
            <a:r>
              <a:rPr lang="en-US" dirty="0"/>
              <a:t>Endpoint / Host Forensics </a:t>
            </a:r>
          </a:p>
        </p:txBody>
      </p:sp>
      <p:graphicFrame>
        <p:nvGraphicFramePr>
          <p:cNvPr id="4" name="Content Placeholder 3">
            <a:extLst>
              <a:ext uri="{FF2B5EF4-FFF2-40B4-BE49-F238E27FC236}">
                <a16:creationId xmlns:a16="http://schemas.microsoft.com/office/drawing/2014/main" id="{27636680-AB68-5645-B716-CF02981952C8}"/>
              </a:ext>
            </a:extLst>
          </p:cNvPr>
          <p:cNvGraphicFramePr>
            <a:graphicFrameLocks noGrp="1"/>
          </p:cNvGraphicFramePr>
          <p:nvPr>
            <p:ph idx="1"/>
          </p:nvPr>
        </p:nvGraphicFramePr>
        <p:xfrm>
          <a:off x="838199" y="1423555"/>
          <a:ext cx="10716491" cy="50693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94851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4B787D2-E3D6-7048-9AC7-17C598C3FDFB}"/>
              </a:ext>
            </a:extLst>
          </p:cNvPr>
          <p:cNvSpPr>
            <a:spLocks noGrp="1"/>
          </p:cNvSpPr>
          <p:nvPr>
            <p:ph type="title"/>
          </p:nvPr>
        </p:nvSpPr>
        <p:spPr>
          <a:xfrm>
            <a:off x="838200" y="365125"/>
            <a:ext cx="10515600" cy="1325563"/>
          </a:xfrm>
        </p:spPr>
        <p:txBody>
          <a:bodyPr>
            <a:normAutofit/>
          </a:bodyPr>
          <a:lstStyle/>
          <a:p>
            <a:r>
              <a:rPr lang="en-US" dirty="0"/>
              <a:t>Investigative / Forensic Methods</a:t>
            </a:r>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Content Placeholder 4">
            <a:extLst>
              <a:ext uri="{FF2B5EF4-FFF2-40B4-BE49-F238E27FC236}">
                <a16:creationId xmlns:a16="http://schemas.microsoft.com/office/drawing/2014/main" id="{FFC0561C-6300-F946-92BA-152704AE9631}"/>
              </a:ext>
            </a:extLst>
          </p:cNvPr>
          <p:cNvSpPr>
            <a:spLocks noGrp="1"/>
          </p:cNvSpPr>
          <p:nvPr>
            <p:ph idx="1"/>
          </p:nvPr>
        </p:nvSpPr>
        <p:spPr>
          <a:xfrm>
            <a:off x="838200" y="1825625"/>
            <a:ext cx="10515600" cy="4351338"/>
          </a:xfrm>
        </p:spPr>
        <p:txBody>
          <a:bodyPr>
            <a:normAutofit/>
          </a:bodyPr>
          <a:lstStyle/>
          <a:p>
            <a:pPr lvl="0"/>
            <a:r>
              <a:rPr lang="en-US"/>
              <a:t>Endpoint / host forensics.</a:t>
            </a:r>
          </a:p>
          <a:p>
            <a:pPr lvl="0"/>
            <a:r>
              <a:rPr lang="en-US"/>
              <a:t>File / application forensics.  </a:t>
            </a:r>
          </a:p>
          <a:p>
            <a:pPr lvl="0"/>
            <a:r>
              <a:rPr lang="en-US"/>
              <a:t>Network forensics / log analysis.</a:t>
            </a:r>
          </a:p>
          <a:p>
            <a:pPr lvl="0"/>
            <a:r>
              <a:rPr lang="en-US"/>
              <a:t>eDiscovery / document analysis.</a:t>
            </a:r>
          </a:p>
          <a:p>
            <a:pPr lvl="0"/>
            <a:r>
              <a:rPr lang="en-US"/>
              <a:t>Interview / interrogation.  </a:t>
            </a:r>
          </a:p>
          <a:p>
            <a:pPr lvl="0"/>
            <a:r>
              <a:rPr lang="en-US"/>
              <a:t>Putting it all Together:  Timelines and Investigative Reports.  </a:t>
            </a:r>
          </a:p>
        </p:txBody>
      </p:sp>
    </p:spTree>
    <p:extLst>
      <p:ext uri="{BB962C8B-B14F-4D97-AF65-F5344CB8AC3E}">
        <p14:creationId xmlns:p14="http://schemas.microsoft.com/office/powerpoint/2010/main" val="3597268722"/>
      </p:ext>
    </p:extLst>
  </p:cSld>
  <p:clrMapOvr>
    <a:masterClrMapping/>
  </p:clrMapOvr>
</p:sld>
</file>

<file path=ppt/theme/theme1.xml><?xml version="1.0" encoding="utf-8"?>
<a:theme xmlns:a="http://schemas.openxmlformats.org/drawingml/2006/main" name="1_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304</Words>
  <Application>Microsoft Macintosh PowerPoint</Application>
  <PresentationFormat>Widescreen</PresentationFormat>
  <Paragraphs>31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1_Office Theme</vt:lpstr>
      <vt:lpstr>Types of Forensics Investigations</vt:lpstr>
      <vt:lpstr>Endpoint / Host Forensics </vt:lpstr>
      <vt:lpstr>Investigative / Forensic Methods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Mike Manrod (GCE)</cp:lastModifiedBy>
  <cp:revision>2</cp:revision>
  <dcterms:created xsi:type="dcterms:W3CDTF">2024-09-26T17:32:18Z</dcterms:created>
  <dcterms:modified xsi:type="dcterms:W3CDTF">2025-05-11T21:32:24Z</dcterms:modified>
  <cp:category/>
</cp:coreProperties>
</file>