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774" r:id="rId3"/>
    <p:sldId id="8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4146E-B0FA-4640-841F-22C2E7C583FF}" v="1" dt="2024-09-28T00:09:11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E914146E-B0FA-4640-841F-22C2E7C583FF}"/>
    <pc:docChg chg="addSld modSld sldOrd">
      <pc:chgData name="Allison Reeves (GCE)" userId="17f2d13c-fdb5-4d97-9bdf-710c7fc77bf0" providerId="ADAL" clId="{E914146E-B0FA-4640-841F-22C2E7C583FF}" dt="2024-09-28T00:09:13.458" v="2"/>
      <pc:docMkLst>
        <pc:docMk/>
      </pc:docMkLst>
      <pc:sldChg chg="add ord">
        <pc:chgData name="Allison Reeves (GCE)" userId="17f2d13c-fdb5-4d97-9bdf-710c7fc77bf0" providerId="ADAL" clId="{E914146E-B0FA-4640-841F-22C2E7C583FF}" dt="2024-09-28T00:09:13.458" v="2"/>
        <pc:sldMkLst>
          <pc:docMk/>
          <pc:sldMk cId="3878967045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70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86269468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3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listednews.com/article/67606/cops-go-to-wrong-house-kill-innocent-man-receive-a-free-pass-from-local-grand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A36-63B3-41B5-A11D-548220C8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Over Incident Waters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6A349-B546-FA49-B935-A6F41497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</a:t>
            </a:r>
          </a:p>
          <a:p>
            <a:pPr lvl="1"/>
            <a:r>
              <a:rPr lang="en-US" dirty="0"/>
              <a:t>Triage alerts, perform initial troubleshooting, analysis and escalate to IR.  </a:t>
            </a:r>
          </a:p>
          <a:p>
            <a:r>
              <a:rPr lang="en-US" dirty="0"/>
              <a:t>IR</a:t>
            </a:r>
          </a:p>
          <a:p>
            <a:pPr lvl="1"/>
            <a:r>
              <a:rPr lang="en-US" dirty="0"/>
              <a:t>Respond to escalations, investigate, research, contain, and repel attacks.  </a:t>
            </a:r>
          </a:p>
          <a:p>
            <a:r>
              <a:rPr lang="en-US" dirty="0"/>
              <a:t>Forensics </a:t>
            </a:r>
          </a:p>
          <a:p>
            <a:pPr lvl="1"/>
            <a:r>
              <a:rPr lang="en-US" dirty="0"/>
              <a:t>Perform deep analysis of an incident, creating a timeline of events and – where appropriate, suggest possible conclusions. 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4528423-F036-7844-8E26-A82AF6D45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86411-7B87-8E49-8C48-0AE79827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97316">
            <a:off x="5411690" y="2110739"/>
            <a:ext cx="6072782" cy="2636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3E511-6760-1C41-BE4D-AB993D88FD43}"/>
              </a:ext>
            </a:extLst>
          </p:cNvPr>
          <p:cNvSpPr/>
          <p:nvPr/>
        </p:nvSpPr>
        <p:spPr>
          <a:xfrm>
            <a:off x="7782660" y="326274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FA72D-5F13-B546-ABE0-A0474433C80F}"/>
              </a:ext>
            </a:extLst>
          </p:cNvPr>
          <p:cNvSpPr/>
          <p:nvPr/>
        </p:nvSpPr>
        <p:spPr>
          <a:xfrm>
            <a:off x="6096000" y="378991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F98F4-BF23-494C-88A5-B112A7CCD6D2}"/>
              </a:ext>
            </a:extLst>
          </p:cNvPr>
          <p:cNvSpPr/>
          <p:nvPr/>
        </p:nvSpPr>
        <p:spPr>
          <a:xfrm rot="5400000">
            <a:off x="11180217" y="2717458"/>
            <a:ext cx="105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Forensics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BE17B-2C7F-280A-EB0B-F96661812C90}"/>
              </a:ext>
            </a:extLst>
          </p:cNvPr>
          <p:cNvSpPr txBox="1"/>
          <p:nvPr/>
        </p:nvSpPr>
        <p:spPr>
          <a:xfrm>
            <a:off x="160421" y="6492875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789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10612F-7992-DDE9-BCF2-B74B97CE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61" t="8630" r="676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7C9C1-CFD0-24FC-5EF6-CEBC5229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IR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E92F-7DCB-C2D5-1205-FA293AC5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Incident Response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The coordinated effort to respond to, thwart or repel an attack.  It is all about preventing a compromise or at least reducing the blast radius.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65E43-8B0D-BA23-6D6E-14C227084853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blacklistednews.com/article/67606/cops-go-to-wrong-house-kill-innocent-man-receive-a-free-pass-from-local-gran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17FF3-4810-704F-E712-3384CAF101AE}"/>
              </a:ext>
            </a:extLst>
          </p:cNvPr>
          <p:cNvSpPr txBox="1"/>
          <p:nvPr/>
        </p:nvSpPr>
        <p:spPr>
          <a:xfrm>
            <a:off x="160421" y="6492875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7870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ncient Aliens Meme - Imgflip">
            <a:extLst>
              <a:ext uri="{FF2B5EF4-FFF2-40B4-BE49-F238E27FC236}">
                <a16:creationId xmlns:a16="http://schemas.microsoft.com/office/drawing/2014/main" id="{1B251D87-41FF-4410-AA1F-E9ACB3499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82738"/>
            <a:ext cx="4222750" cy="3686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op 10 Cybersecurity Memes">
            <a:extLst>
              <a:ext uri="{FF2B5EF4-FFF2-40B4-BE49-F238E27FC236}">
                <a16:creationId xmlns:a16="http://schemas.microsoft.com/office/drawing/2014/main" id="{E90A8C83-80D1-0708-2ECC-0D048D36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1582738"/>
            <a:ext cx="2914650" cy="3686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5D69E-F031-2EB7-0AB5-E07C6976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day in the life of an Incident </a:t>
            </a:r>
          </a:p>
        </p:txBody>
      </p:sp>
    </p:spTree>
    <p:extLst>
      <p:ext uri="{BB962C8B-B14F-4D97-AF65-F5344CB8AC3E}">
        <p14:creationId xmlns:p14="http://schemas.microsoft.com/office/powerpoint/2010/main" val="18458256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109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Bridge Over Incident Waters</vt:lpstr>
      <vt:lpstr>IR</vt:lpstr>
      <vt:lpstr>A day in the life of an Incident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</dc:title>
  <dc:subject/>
  <dc:creator/>
  <cp:keywords/>
  <dc:description/>
  <cp:lastModifiedBy>Mike Manrod (GCE)</cp:lastModifiedBy>
  <cp:revision>2</cp:revision>
  <dcterms:created xsi:type="dcterms:W3CDTF">2024-09-26T17:30:51Z</dcterms:created>
  <dcterms:modified xsi:type="dcterms:W3CDTF">2025-05-11T21:33:03Z</dcterms:modified>
  <cp:category/>
</cp:coreProperties>
</file>