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73" r:id="rId2"/>
    <p:sldId id="302" r:id="rId3"/>
    <p:sldId id="299" r:id="rId4"/>
    <p:sldId id="772" r:id="rId5"/>
    <p:sldId id="82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84FA9-FC10-4FB0-B209-6135062E6DE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83F81F-212A-46E7-9EDA-0F6B0C652C9D}">
      <dgm:prSet/>
      <dgm:spPr/>
      <dgm:t>
        <a:bodyPr/>
        <a:lstStyle/>
        <a:p>
          <a:r>
            <a:rPr lang="en-US" dirty="0"/>
            <a:t>SOC and IR</a:t>
          </a:r>
        </a:p>
      </dgm:t>
    </dgm:pt>
    <dgm:pt modelId="{8E978CDE-CF61-4F0D-8AED-19F9657BDB60}" type="parTrans" cxnId="{77D778BD-A372-40ED-9AEA-C9D6A0C56666}">
      <dgm:prSet/>
      <dgm:spPr/>
      <dgm:t>
        <a:bodyPr/>
        <a:lstStyle/>
        <a:p>
          <a:endParaRPr lang="en-US"/>
        </a:p>
      </dgm:t>
    </dgm:pt>
    <dgm:pt modelId="{6BF5EC98-F51A-470B-8933-E00496B3A8C4}" type="sibTrans" cxnId="{77D778BD-A372-40ED-9AEA-C9D6A0C56666}">
      <dgm:prSet/>
      <dgm:spPr/>
      <dgm:t>
        <a:bodyPr/>
        <a:lstStyle/>
        <a:p>
          <a:endParaRPr lang="en-US"/>
        </a:p>
      </dgm:t>
    </dgm:pt>
    <dgm:pt modelId="{7F49CC26-94F5-44F9-902E-ECD1070E5C6C}">
      <dgm:prSet/>
      <dgm:spPr/>
      <dgm:t>
        <a:bodyPr/>
        <a:lstStyle/>
        <a:p>
          <a:r>
            <a:rPr lang="en-US" dirty="0"/>
            <a:t>Detect (Eng.)</a:t>
          </a:r>
        </a:p>
      </dgm:t>
    </dgm:pt>
    <dgm:pt modelId="{1FC2AFAF-CDF7-4919-B35C-9F1615A0AAA2}" type="parTrans" cxnId="{62152C78-AA92-4818-BD43-6B93B4FF6C5E}">
      <dgm:prSet/>
      <dgm:spPr/>
      <dgm:t>
        <a:bodyPr/>
        <a:lstStyle/>
        <a:p>
          <a:endParaRPr lang="en-US"/>
        </a:p>
      </dgm:t>
    </dgm:pt>
    <dgm:pt modelId="{9B40CD88-EE9F-4FA9-A7C7-11C3B0F10BB1}" type="sibTrans" cxnId="{62152C78-AA92-4818-BD43-6B93B4FF6C5E}">
      <dgm:prSet/>
      <dgm:spPr/>
      <dgm:t>
        <a:bodyPr/>
        <a:lstStyle/>
        <a:p>
          <a:endParaRPr lang="en-US"/>
        </a:p>
      </dgm:t>
    </dgm:pt>
    <dgm:pt modelId="{E29EDC6B-65E5-4771-9AAF-5BC787E20707}">
      <dgm:prSet/>
      <dgm:spPr/>
      <dgm:t>
        <a:bodyPr/>
        <a:lstStyle/>
        <a:p>
          <a:r>
            <a:rPr lang="en-US" dirty="0"/>
            <a:t>Triage (SOC)</a:t>
          </a:r>
        </a:p>
      </dgm:t>
    </dgm:pt>
    <dgm:pt modelId="{308B15B0-A586-4F76-B550-5A4ED08E14DD}" type="parTrans" cxnId="{AB09467D-24EB-46F6-98BB-67722555C321}">
      <dgm:prSet/>
      <dgm:spPr/>
      <dgm:t>
        <a:bodyPr/>
        <a:lstStyle/>
        <a:p>
          <a:endParaRPr lang="en-US"/>
        </a:p>
      </dgm:t>
    </dgm:pt>
    <dgm:pt modelId="{C5E985E7-ADB6-4086-A760-73E3F78E77A1}" type="sibTrans" cxnId="{AB09467D-24EB-46F6-98BB-67722555C321}">
      <dgm:prSet/>
      <dgm:spPr/>
      <dgm:t>
        <a:bodyPr/>
        <a:lstStyle/>
        <a:p>
          <a:endParaRPr lang="en-US"/>
        </a:p>
      </dgm:t>
    </dgm:pt>
    <dgm:pt modelId="{AF465A81-E6E0-403D-A9CB-946426A65303}">
      <dgm:prSet/>
      <dgm:spPr/>
      <dgm:t>
        <a:bodyPr/>
        <a:lstStyle/>
        <a:p>
          <a:r>
            <a:rPr lang="en-US" dirty="0"/>
            <a:t>Analyze (SOC to IR)</a:t>
          </a:r>
        </a:p>
      </dgm:t>
    </dgm:pt>
    <dgm:pt modelId="{8BD6D9CE-A052-4574-B612-B89A52E7A2F4}" type="parTrans" cxnId="{4479F4A0-3677-48E2-A7E8-683DBF05537A}">
      <dgm:prSet/>
      <dgm:spPr/>
      <dgm:t>
        <a:bodyPr/>
        <a:lstStyle/>
        <a:p>
          <a:endParaRPr lang="en-US"/>
        </a:p>
      </dgm:t>
    </dgm:pt>
    <dgm:pt modelId="{62571794-8A5D-485B-B217-E9DCAA5D240E}" type="sibTrans" cxnId="{4479F4A0-3677-48E2-A7E8-683DBF05537A}">
      <dgm:prSet/>
      <dgm:spPr/>
      <dgm:t>
        <a:bodyPr/>
        <a:lstStyle/>
        <a:p>
          <a:endParaRPr lang="en-US"/>
        </a:p>
      </dgm:t>
    </dgm:pt>
    <dgm:pt modelId="{B17606C7-C0FA-4E93-8DEF-1BCB7BC52484}">
      <dgm:prSet/>
      <dgm:spPr/>
      <dgm:t>
        <a:bodyPr/>
        <a:lstStyle/>
        <a:p>
          <a:r>
            <a:rPr lang="en-US" dirty="0"/>
            <a:t>Respond / Contain (IR)</a:t>
          </a:r>
        </a:p>
      </dgm:t>
    </dgm:pt>
    <dgm:pt modelId="{67A967FE-F20D-477C-B104-E9C61E159CDA}" type="parTrans" cxnId="{3F249F4F-C40F-42C6-87C0-A81E918F156D}">
      <dgm:prSet/>
      <dgm:spPr/>
      <dgm:t>
        <a:bodyPr/>
        <a:lstStyle/>
        <a:p>
          <a:endParaRPr lang="en-US"/>
        </a:p>
      </dgm:t>
    </dgm:pt>
    <dgm:pt modelId="{3DE76858-E51F-4D1F-ABF2-440D77D17EC7}" type="sibTrans" cxnId="{3F249F4F-C40F-42C6-87C0-A81E918F156D}">
      <dgm:prSet/>
      <dgm:spPr/>
      <dgm:t>
        <a:bodyPr/>
        <a:lstStyle/>
        <a:p>
          <a:endParaRPr lang="en-US"/>
        </a:p>
      </dgm:t>
    </dgm:pt>
    <dgm:pt modelId="{98320B5E-146B-4AB0-B869-0008387BF493}">
      <dgm:prSet/>
      <dgm:spPr/>
      <dgm:t>
        <a:bodyPr/>
        <a:lstStyle/>
        <a:p>
          <a:r>
            <a:rPr lang="en-US" dirty="0"/>
            <a:t>Remediate (IR + Eng.)</a:t>
          </a:r>
        </a:p>
      </dgm:t>
    </dgm:pt>
    <dgm:pt modelId="{04C0C9C9-622D-4F62-9DD4-55F9A8CEC97C}" type="parTrans" cxnId="{412843CE-5781-4520-A5AA-CECAE9C711A5}">
      <dgm:prSet/>
      <dgm:spPr/>
      <dgm:t>
        <a:bodyPr/>
        <a:lstStyle/>
        <a:p>
          <a:endParaRPr lang="en-US"/>
        </a:p>
      </dgm:t>
    </dgm:pt>
    <dgm:pt modelId="{C50566FF-6BCC-44A8-8DB1-8DA05604B738}" type="sibTrans" cxnId="{412843CE-5781-4520-A5AA-CECAE9C711A5}">
      <dgm:prSet/>
      <dgm:spPr/>
      <dgm:t>
        <a:bodyPr/>
        <a:lstStyle/>
        <a:p>
          <a:endParaRPr lang="en-US"/>
        </a:p>
      </dgm:t>
    </dgm:pt>
    <dgm:pt modelId="{8F6E5ACE-EE46-4F3E-83EA-7D5047278266}">
      <dgm:prSet/>
      <dgm:spPr/>
      <dgm:t>
        <a:bodyPr/>
        <a:lstStyle/>
        <a:p>
          <a:r>
            <a:rPr lang="en-US"/>
            <a:t>Forensics </a:t>
          </a:r>
        </a:p>
      </dgm:t>
    </dgm:pt>
    <dgm:pt modelId="{7C9E5853-324E-46BA-AC23-F61ADC294EB0}" type="parTrans" cxnId="{AFE7AA3F-43B8-417F-B53B-7638FB36CA2F}">
      <dgm:prSet/>
      <dgm:spPr/>
      <dgm:t>
        <a:bodyPr/>
        <a:lstStyle/>
        <a:p>
          <a:endParaRPr lang="en-US"/>
        </a:p>
      </dgm:t>
    </dgm:pt>
    <dgm:pt modelId="{07D6E110-88B5-4D04-BBF0-90F71C7A8156}" type="sibTrans" cxnId="{AFE7AA3F-43B8-417F-B53B-7638FB36CA2F}">
      <dgm:prSet/>
      <dgm:spPr/>
      <dgm:t>
        <a:bodyPr/>
        <a:lstStyle/>
        <a:p>
          <a:endParaRPr lang="en-US"/>
        </a:p>
      </dgm:t>
    </dgm:pt>
    <dgm:pt modelId="{46C37D2B-ED08-4B28-8C6B-6A97037F1B19}">
      <dgm:prSet/>
      <dgm:spPr/>
      <dgm:t>
        <a:bodyPr/>
        <a:lstStyle/>
        <a:p>
          <a:r>
            <a:rPr lang="en-US"/>
            <a:t>Catalogue </a:t>
          </a:r>
        </a:p>
      </dgm:t>
    </dgm:pt>
    <dgm:pt modelId="{0EAFD7AA-1C2B-47EC-9CC5-2706E4FA8A1D}" type="parTrans" cxnId="{A9ABF919-B43E-4E17-B239-69D99CEEAFC2}">
      <dgm:prSet/>
      <dgm:spPr/>
      <dgm:t>
        <a:bodyPr/>
        <a:lstStyle/>
        <a:p>
          <a:endParaRPr lang="en-US"/>
        </a:p>
      </dgm:t>
    </dgm:pt>
    <dgm:pt modelId="{7A96F874-AD35-454C-BF2F-ED33E0BB6D36}" type="sibTrans" cxnId="{A9ABF919-B43E-4E17-B239-69D99CEEAFC2}">
      <dgm:prSet/>
      <dgm:spPr/>
      <dgm:t>
        <a:bodyPr/>
        <a:lstStyle/>
        <a:p>
          <a:endParaRPr lang="en-US"/>
        </a:p>
      </dgm:t>
    </dgm:pt>
    <dgm:pt modelId="{1C9D4668-DA4E-4732-B775-03BA5B9F4B01}">
      <dgm:prSet/>
      <dgm:spPr/>
      <dgm:t>
        <a:bodyPr/>
        <a:lstStyle/>
        <a:p>
          <a:r>
            <a:rPr lang="en-US"/>
            <a:t>Collect </a:t>
          </a:r>
        </a:p>
      </dgm:t>
    </dgm:pt>
    <dgm:pt modelId="{9FD6C84C-0715-47AA-A3C2-5AB6D62039F2}" type="parTrans" cxnId="{AA4924B6-0BE5-460A-B797-F57FC7916A5D}">
      <dgm:prSet/>
      <dgm:spPr/>
      <dgm:t>
        <a:bodyPr/>
        <a:lstStyle/>
        <a:p>
          <a:endParaRPr lang="en-US"/>
        </a:p>
      </dgm:t>
    </dgm:pt>
    <dgm:pt modelId="{EF804B80-B591-4F10-B01A-A7A176D431C0}" type="sibTrans" cxnId="{AA4924B6-0BE5-460A-B797-F57FC7916A5D}">
      <dgm:prSet/>
      <dgm:spPr/>
      <dgm:t>
        <a:bodyPr/>
        <a:lstStyle/>
        <a:p>
          <a:endParaRPr lang="en-US"/>
        </a:p>
      </dgm:t>
    </dgm:pt>
    <dgm:pt modelId="{5BDC1E36-D72D-4E8D-8B69-327A10E23A2D}">
      <dgm:prSet/>
      <dgm:spPr/>
      <dgm:t>
        <a:bodyPr/>
        <a:lstStyle/>
        <a:p>
          <a:r>
            <a:rPr lang="en-US"/>
            <a:t>Analyze </a:t>
          </a:r>
        </a:p>
      </dgm:t>
    </dgm:pt>
    <dgm:pt modelId="{4BD351A4-B371-4E34-8EB8-F77C20ACC09F}" type="parTrans" cxnId="{98899723-53D2-4E4F-8BF0-3ACDB2FD4318}">
      <dgm:prSet/>
      <dgm:spPr/>
      <dgm:t>
        <a:bodyPr/>
        <a:lstStyle/>
        <a:p>
          <a:endParaRPr lang="en-US"/>
        </a:p>
      </dgm:t>
    </dgm:pt>
    <dgm:pt modelId="{B5AF7A2A-AF69-41F1-A65C-41FA5ABF93C5}" type="sibTrans" cxnId="{98899723-53D2-4E4F-8BF0-3ACDB2FD4318}">
      <dgm:prSet/>
      <dgm:spPr/>
      <dgm:t>
        <a:bodyPr/>
        <a:lstStyle/>
        <a:p>
          <a:endParaRPr lang="en-US"/>
        </a:p>
      </dgm:t>
    </dgm:pt>
    <dgm:pt modelId="{976DE781-F260-4A67-838F-664FBBC3D68D}">
      <dgm:prSet/>
      <dgm:spPr/>
      <dgm:t>
        <a:bodyPr/>
        <a:lstStyle/>
        <a:p>
          <a:r>
            <a:rPr lang="en-US"/>
            <a:t>Preserve</a:t>
          </a:r>
        </a:p>
      </dgm:t>
    </dgm:pt>
    <dgm:pt modelId="{AFB7BD71-B194-463E-94DC-78E7DE8A357E}" type="parTrans" cxnId="{70D0FB33-7B75-4A40-987E-B45E6771889B}">
      <dgm:prSet/>
      <dgm:spPr/>
      <dgm:t>
        <a:bodyPr/>
        <a:lstStyle/>
        <a:p>
          <a:endParaRPr lang="en-US"/>
        </a:p>
      </dgm:t>
    </dgm:pt>
    <dgm:pt modelId="{ED2E2989-9C29-4676-8C51-30D838F92F16}" type="sibTrans" cxnId="{70D0FB33-7B75-4A40-987E-B45E6771889B}">
      <dgm:prSet/>
      <dgm:spPr/>
      <dgm:t>
        <a:bodyPr/>
        <a:lstStyle/>
        <a:p>
          <a:endParaRPr lang="en-US"/>
        </a:p>
      </dgm:t>
    </dgm:pt>
    <dgm:pt modelId="{01C62593-881A-4B4A-8BA7-2316BEC76E69}">
      <dgm:prSet/>
      <dgm:spPr/>
      <dgm:t>
        <a:bodyPr/>
        <a:lstStyle/>
        <a:p>
          <a:r>
            <a:rPr lang="en-US"/>
            <a:t>Report </a:t>
          </a:r>
        </a:p>
      </dgm:t>
    </dgm:pt>
    <dgm:pt modelId="{2A60D669-D065-4D0F-92A7-35B1C4BF8B24}" type="parTrans" cxnId="{9DE96BE5-A820-4E58-B80D-E37E8F62AC33}">
      <dgm:prSet/>
      <dgm:spPr/>
      <dgm:t>
        <a:bodyPr/>
        <a:lstStyle/>
        <a:p>
          <a:endParaRPr lang="en-US"/>
        </a:p>
      </dgm:t>
    </dgm:pt>
    <dgm:pt modelId="{00C31958-BBAE-4799-9E93-37D3D8372E0E}" type="sibTrans" cxnId="{9DE96BE5-A820-4E58-B80D-E37E8F62AC33}">
      <dgm:prSet/>
      <dgm:spPr/>
      <dgm:t>
        <a:bodyPr/>
        <a:lstStyle/>
        <a:p>
          <a:endParaRPr lang="en-US"/>
        </a:p>
      </dgm:t>
    </dgm:pt>
    <dgm:pt modelId="{3AC7B40F-AD5B-42F8-B89E-47E5CEF0D183}" type="pres">
      <dgm:prSet presAssocID="{3AA84FA9-FC10-4FB0-B209-6135062E6DE6}" presName="rootnode" presStyleCnt="0">
        <dgm:presLayoutVars>
          <dgm:chMax/>
          <dgm:chPref/>
          <dgm:dir/>
          <dgm:animLvl val="lvl"/>
        </dgm:presLayoutVars>
      </dgm:prSet>
      <dgm:spPr/>
    </dgm:pt>
    <dgm:pt modelId="{D7DBB7FC-24FC-418D-AB06-12AF8C64AC12}" type="pres">
      <dgm:prSet presAssocID="{D183F81F-212A-46E7-9EDA-0F6B0C652C9D}" presName="composite" presStyleCnt="0"/>
      <dgm:spPr/>
    </dgm:pt>
    <dgm:pt modelId="{6142A0BC-D8C0-4AB4-999A-D8112D21DD41}" type="pres">
      <dgm:prSet presAssocID="{D183F81F-212A-46E7-9EDA-0F6B0C652C9D}" presName="LShape" presStyleLbl="alignNode1" presStyleIdx="0" presStyleCnt="3"/>
      <dgm:spPr/>
    </dgm:pt>
    <dgm:pt modelId="{B40CAECF-F2F9-4746-9C16-96C85A2EDE04}" type="pres">
      <dgm:prSet presAssocID="{D183F81F-212A-46E7-9EDA-0F6B0C652C9D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7F3B386-B24A-4819-BFD0-9B24B47CE2E3}" type="pres">
      <dgm:prSet presAssocID="{D183F81F-212A-46E7-9EDA-0F6B0C652C9D}" presName="Triangle" presStyleLbl="alignNode1" presStyleIdx="1" presStyleCnt="3"/>
      <dgm:spPr/>
    </dgm:pt>
    <dgm:pt modelId="{002878A7-83B3-4F7F-81AC-6059EB4AB5F2}" type="pres">
      <dgm:prSet presAssocID="{6BF5EC98-F51A-470B-8933-E00496B3A8C4}" presName="sibTrans" presStyleCnt="0"/>
      <dgm:spPr/>
    </dgm:pt>
    <dgm:pt modelId="{B2AECDB3-9D86-4D95-A13F-2FE744FA52CC}" type="pres">
      <dgm:prSet presAssocID="{6BF5EC98-F51A-470B-8933-E00496B3A8C4}" presName="space" presStyleCnt="0"/>
      <dgm:spPr/>
    </dgm:pt>
    <dgm:pt modelId="{B273FE13-C1B4-474E-8763-733DA03C65C3}" type="pres">
      <dgm:prSet presAssocID="{8F6E5ACE-EE46-4F3E-83EA-7D5047278266}" presName="composite" presStyleCnt="0"/>
      <dgm:spPr/>
    </dgm:pt>
    <dgm:pt modelId="{01F61C5D-BF83-4B92-9B7C-ADE600EB08F7}" type="pres">
      <dgm:prSet presAssocID="{8F6E5ACE-EE46-4F3E-83EA-7D5047278266}" presName="LShape" presStyleLbl="alignNode1" presStyleIdx="2" presStyleCnt="3"/>
      <dgm:spPr/>
    </dgm:pt>
    <dgm:pt modelId="{2952F47E-5270-4548-B2A0-2C2620FBED98}" type="pres">
      <dgm:prSet presAssocID="{8F6E5ACE-EE46-4F3E-83EA-7D5047278266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9ABF919-B43E-4E17-B239-69D99CEEAFC2}" srcId="{8F6E5ACE-EE46-4F3E-83EA-7D5047278266}" destId="{46C37D2B-ED08-4B28-8C6B-6A97037F1B19}" srcOrd="0" destOrd="0" parTransId="{0EAFD7AA-1C2B-47EC-9CC5-2706E4FA8A1D}" sibTransId="{7A96F874-AD35-454C-BF2F-ED33E0BB6D36}"/>
    <dgm:cxn modelId="{27AB341A-A2BD-4BA1-8AFA-DCAA02B052ED}" type="presOf" srcId="{8F6E5ACE-EE46-4F3E-83EA-7D5047278266}" destId="{2952F47E-5270-4548-B2A0-2C2620FBED98}" srcOrd="0" destOrd="0" presId="urn:microsoft.com/office/officeart/2009/3/layout/StepUpProcess"/>
    <dgm:cxn modelId="{8432671B-3C90-4730-84F9-9C52FC7D74E5}" type="presOf" srcId="{5BDC1E36-D72D-4E8D-8B69-327A10E23A2D}" destId="{2952F47E-5270-4548-B2A0-2C2620FBED98}" srcOrd="0" destOrd="3" presId="urn:microsoft.com/office/officeart/2009/3/layout/StepUpProcess"/>
    <dgm:cxn modelId="{D034EF1C-9923-489C-A138-DDD5F6651399}" type="presOf" srcId="{46C37D2B-ED08-4B28-8C6B-6A97037F1B19}" destId="{2952F47E-5270-4548-B2A0-2C2620FBED98}" srcOrd="0" destOrd="1" presId="urn:microsoft.com/office/officeart/2009/3/layout/StepUpProcess"/>
    <dgm:cxn modelId="{98899723-53D2-4E4F-8BF0-3ACDB2FD4318}" srcId="{8F6E5ACE-EE46-4F3E-83EA-7D5047278266}" destId="{5BDC1E36-D72D-4E8D-8B69-327A10E23A2D}" srcOrd="2" destOrd="0" parTransId="{4BD351A4-B371-4E34-8EB8-F77C20ACC09F}" sibTransId="{B5AF7A2A-AF69-41F1-A65C-41FA5ABF93C5}"/>
    <dgm:cxn modelId="{A6463D24-B492-4005-9294-0DCEDA996EB2}" type="presOf" srcId="{98320B5E-146B-4AB0-B869-0008387BF493}" destId="{B40CAECF-F2F9-4746-9C16-96C85A2EDE04}" srcOrd="0" destOrd="5" presId="urn:microsoft.com/office/officeart/2009/3/layout/StepUpProcess"/>
    <dgm:cxn modelId="{2BBD0A2B-8127-4740-B29F-4A46C8F18C85}" type="presOf" srcId="{3AA84FA9-FC10-4FB0-B209-6135062E6DE6}" destId="{3AC7B40F-AD5B-42F8-B89E-47E5CEF0D183}" srcOrd="0" destOrd="0" presId="urn:microsoft.com/office/officeart/2009/3/layout/StepUpProcess"/>
    <dgm:cxn modelId="{70D0FB33-7B75-4A40-987E-B45E6771889B}" srcId="{8F6E5ACE-EE46-4F3E-83EA-7D5047278266}" destId="{976DE781-F260-4A67-838F-664FBBC3D68D}" srcOrd="3" destOrd="0" parTransId="{AFB7BD71-B194-463E-94DC-78E7DE8A357E}" sibTransId="{ED2E2989-9C29-4676-8C51-30D838F92F16}"/>
    <dgm:cxn modelId="{AFE7AA3F-43B8-417F-B53B-7638FB36CA2F}" srcId="{3AA84FA9-FC10-4FB0-B209-6135062E6DE6}" destId="{8F6E5ACE-EE46-4F3E-83EA-7D5047278266}" srcOrd="1" destOrd="0" parTransId="{7C9E5853-324E-46BA-AC23-F61ADC294EB0}" sibTransId="{07D6E110-88B5-4D04-BBF0-90F71C7A8156}"/>
    <dgm:cxn modelId="{3F249F4F-C40F-42C6-87C0-A81E918F156D}" srcId="{D183F81F-212A-46E7-9EDA-0F6B0C652C9D}" destId="{B17606C7-C0FA-4E93-8DEF-1BCB7BC52484}" srcOrd="3" destOrd="0" parTransId="{67A967FE-F20D-477C-B104-E9C61E159CDA}" sibTransId="{3DE76858-E51F-4D1F-ABF2-440D77D17EC7}"/>
    <dgm:cxn modelId="{A28FE856-B036-4B03-B7DF-C2572982E67D}" type="presOf" srcId="{7F49CC26-94F5-44F9-902E-ECD1070E5C6C}" destId="{B40CAECF-F2F9-4746-9C16-96C85A2EDE04}" srcOrd="0" destOrd="1" presId="urn:microsoft.com/office/officeart/2009/3/layout/StepUpProcess"/>
    <dgm:cxn modelId="{1977426D-5254-4BB8-A850-6691FB5B6468}" type="presOf" srcId="{B17606C7-C0FA-4E93-8DEF-1BCB7BC52484}" destId="{B40CAECF-F2F9-4746-9C16-96C85A2EDE04}" srcOrd="0" destOrd="4" presId="urn:microsoft.com/office/officeart/2009/3/layout/StepUpProcess"/>
    <dgm:cxn modelId="{62152C78-AA92-4818-BD43-6B93B4FF6C5E}" srcId="{D183F81F-212A-46E7-9EDA-0F6B0C652C9D}" destId="{7F49CC26-94F5-44F9-902E-ECD1070E5C6C}" srcOrd="0" destOrd="0" parTransId="{1FC2AFAF-CDF7-4919-B35C-9F1615A0AAA2}" sibTransId="{9B40CD88-EE9F-4FA9-A7C7-11C3B0F10BB1}"/>
    <dgm:cxn modelId="{AB09467D-24EB-46F6-98BB-67722555C321}" srcId="{D183F81F-212A-46E7-9EDA-0F6B0C652C9D}" destId="{E29EDC6B-65E5-4771-9AAF-5BC787E20707}" srcOrd="1" destOrd="0" parTransId="{308B15B0-A586-4F76-B550-5A4ED08E14DD}" sibTransId="{C5E985E7-ADB6-4086-A760-73E3F78E77A1}"/>
    <dgm:cxn modelId="{D38B5E7D-75D2-4F43-9C44-EDE13B16F2F9}" type="presOf" srcId="{01C62593-881A-4B4A-8BA7-2316BEC76E69}" destId="{2952F47E-5270-4548-B2A0-2C2620FBED98}" srcOrd="0" destOrd="5" presId="urn:microsoft.com/office/officeart/2009/3/layout/StepUpProcess"/>
    <dgm:cxn modelId="{8160E29A-6257-4FDB-A5A4-B4ACFDD385BA}" type="presOf" srcId="{D183F81F-212A-46E7-9EDA-0F6B0C652C9D}" destId="{B40CAECF-F2F9-4746-9C16-96C85A2EDE04}" srcOrd="0" destOrd="0" presId="urn:microsoft.com/office/officeart/2009/3/layout/StepUpProcess"/>
    <dgm:cxn modelId="{4479F4A0-3677-48E2-A7E8-683DBF05537A}" srcId="{D183F81F-212A-46E7-9EDA-0F6B0C652C9D}" destId="{AF465A81-E6E0-403D-A9CB-946426A65303}" srcOrd="2" destOrd="0" parTransId="{8BD6D9CE-A052-4574-B612-B89A52E7A2F4}" sibTransId="{62571794-8A5D-485B-B217-E9DCAA5D240E}"/>
    <dgm:cxn modelId="{AA4924B6-0BE5-460A-B797-F57FC7916A5D}" srcId="{8F6E5ACE-EE46-4F3E-83EA-7D5047278266}" destId="{1C9D4668-DA4E-4732-B775-03BA5B9F4B01}" srcOrd="1" destOrd="0" parTransId="{9FD6C84C-0715-47AA-A3C2-5AB6D62039F2}" sibTransId="{EF804B80-B591-4F10-B01A-A7A176D431C0}"/>
    <dgm:cxn modelId="{77D778BD-A372-40ED-9AEA-C9D6A0C56666}" srcId="{3AA84FA9-FC10-4FB0-B209-6135062E6DE6}" destId="{D183F81F-212A-46E7-9EDA-0F6B0C652C9D}" srcOrd="0" destOrd="0" parTransId="{8E978CDE-CF61-4F0D-8AED-19F9657BDB60}" sibTransId="{6BF5EC98-F51A-470B-8933-E00496B3A8C4}"/>
    <dgm:cxn modelId="{412843CE-5781-4520-A5AA-CECAE9C711A5}" srcId="{D183F81F-212A-46E7-9EDA-0F6B0C652C9D}" destId="{98320B5E-146B-4AB0-B869-0008387BF493}" srcOrd="4" destOrd="0" parTransId="{04C0C9C9-622D-4F62-9DD4-55F9A8CEC97C}" sibTransId="{C50566FF-6BCC-44A8-8DB1-8DA05604B738}"/>
    <dgm:cxn modelId="{1D24D4D4-E9ED-4676-BE9F-99FD17F87E58}" type="presOf" srcId="{1C9D4668-DA4E-4732-B775-03BA5B9F4B01}" destId="{2952F47E-5270-4548-B2A0-2C2620FBED98}" srcOrd="0" destOrd="2" presId="urn:microsoft.com/office/officeart/2009/3/layout/StepUpProcess"/>
    <dgm:cxn modelId="{544BB6DD-F508-4A2D-A687-B9F19F0F9018}" type="presOf" srcId="{976DE781-F260-4A67-838F-664FBBC3D68D}" destId="{2952F47E-5270-4548-B2A0-2C2620FBED98}" srcOrd="0" destOrd="4" presId="urn:microsoft.com/office/officeart/2009/3/layout/StepUpProcess"/>
    <dgm:cxn modelId="{9DE96BE5-A820-4E58-B80D-E37E8F62AC33}" srcId="{8F6E5ACE-EE46-4F3E-83EA-7D5047278266}" destId="{01C62593-881A-4B4A-8BA7-2316BEC76E69}" srcOrd="4" destOrd="0" parTransId="{2A60D669-D065-4D0F-92A7-35B1C4BF8B24}" sibTransId="{00C31958-BBAE-4799-9E93-37D3D8372E0E}"/>
    <dgm:cxn modelId="{041ABBEE-1ECE-4C5E-AC3D-654798F85F4A}" type="presOf" srcId="{E29EDC6B-65E5-4771-9AAF-5BC787E20707}" destId="{B40CAECF-F2F9-4746-9C16-96C85A2EDE04}" srcOrd="0" destOrd="2" presId="urn:microsoft.com/office/officeart/2009/3/layout/StepUpProcess"/>
    <dgm:cxn modelId="{D66111FC-CF4A-48BA-822F-6185477AC5F2}" type="presOf" srcId="{AF465A81-E6E0-403D-A9CB-946426A65303}" destId="{B40CAECF-F2F9-4746-9C16-96C85A2EDE04}" srcOrd="0" destOrd="3" presId="urn:microsoft.com/office/officeart/2009/3/layout/StepUpProcess"/>
    <dgm:cxn modelId="{5439CB47-1B35-4C3D-BA2A-0AA1C67B8448}" type="presParOf" srcId="{3AC7B40F-AD5B-42F8-B89E-47E5CEF0D183}" destId="{D7DBB7FC-24FC-418D-AB06-12AF8C64AC12}" srcOrd="0" destOrd="0" presId="urn:microsoft.com/office/officeart/2009/3/layout/StepUpProcess"/>
    <dgm:cxn modelId="{14E0AD4E-2A11-4E03-916B-C61FB89D6D8E}" type="presParOf" srcId="{D7DBB7FC-24FC-418D-AB06-12AF8C64AC12}" destId="{6142A0BC-D8C0-4AB4-999A-D8112D21DD41}" srcOrd="0" destOrd="0" presId="urn:microsoft.com/office/officeart/2009/3/layout/StepUpProcess"/>
    <dgm:cxn modelId="{EBA4D8D4-503A-4BDC-8DE8-68974857B90B}" type="presParOf" srcId="{D7DBB7FC-24FC-418D-AB06-12AF8C64AC12}" destId="{B40CAECF-F2F9-4746-9C16-96C85A2EDE04}" srcOrd="1" destOrd="0" presId="urn:microsoft.com/office/officeart/2009/3/layout/StepUpProcess"/>
    <dgm:cxn modelId="{D0B5E064-6830-4CC5-ACB3-6459FDD4196B}" type="presParOf" srcId="{D7DBB7FC-24FC-418D-AB06-12AF8C64AC12}" destId="{E7F3B386-B24A-4819-BFD0-9B24B47CE2E3}" srcOrd="2" destOrd="0" presId="urn:microsoft.com/office/officeart/2009/3/layout/StepUpProcess"/>
    <dgm:cxn modelId="{968B7D4E-0469-4D04-98DA-14BA09D76E31}" type="presParOf" srcId="{3AC7B40F-AD5B-42F8-B89E-47E5CEF0D183}" destId="{002878A7-83B3-4F7F-81AC-6059EB4AB5F2}" srcOrd="1" destOrd="0" presId="urn:microsoft.com/office/officeart/2009/3/layout/StepUpProcess"/>
    <dgm:cxn modelId="{116F9CAA-52E8-4D2E-A5C9-96E0729F64B6}" type="presParOf" srcId="{002878A7-83B3-4F7F-81AC-6059EB4AB5F2}" destId="{B2AECDB3-9D86-4D95-A13F-2FE744FA52CC}" srcOrd="0" destOrd="0" presId="urn:microsoft.com/office/officeart/2009/3/layout/StepUpProcess"/>
    <dgm:cxn modelId="{99674DED-FFE5-49CB-A8B0-92FAB91605D8}" type="presParOf" srcId="{3AC7B40F-AD5B-42F8-B89E-47E5CEF0D183}" destId="{B273FE13-C1B4-474E-8763-733DA03C65C3}" srcOrd="2" destOrd="0" presId="urn:microsoft.com/office/officeart/2009/3/layout/StepUpProcess"/>
    <dgm:cxn modelId="{BA3C04C8-FCE8-446E-90D1-5FD320AFC1C8}" type="presParOf" srcId="{B273FE13-C1B4-474E-8763-733DA03C65C3}" destId="{01F61C5D-BF83-4B92-9B7C-ADE600EB08F7}" srcOrd="0" destOrd="0" presId="urn:microsoft.com/office/officeart/2009/3/layout/StepUpProcess"/>
    <dgm:cxn modelId="{64E53825-4275-4995-BFF5-B2489172197A}" type="presParOf" srcId="{B273FE13-C1B4-474E-8763-733DA03C65C3}" destId="{2952F47E-5270-4548-B2A0-2C2620FBED9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2A0BC-D8C0-4AB4-999A-D8112D21DD41}">
      <dsp:nvSpPr>
        <dsp:cNvPr id="0" name=""/>
        <dsp:cNvSpPr/>
      </dsp:nvSpPr>
      <dsp:spPr>
        <a:xfrm rot="5400000">
          <a:off x="568084" y="732307"/>
          <a:ext cx="1707216" cy="28407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CAECF-F2F9-4746-9C16-96C85A2EDE04}">
      <dsp:nvSpPr>
        <dsp:cNvPr id="0" name=""/>
        <dsp:cNvSpPr/>
      </dsp:nvSpPr>
      <dsp:spPr>
        <a:xfrm>
          <a:off x="283107" y="1581085"/>
          <a:ext cx="2564663" cy="224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SOC and IR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Detect (Eng.)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Triage (SOC)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Analyze (SOC to IR)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Respond / Contain (IR)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Remediate (IR + Eng.)</a:t>
          </a:r>
        </a:p>
      </dsp:txBody>
      <dsp:txXfrm>
        <a:off x="283107" y="1581085"/>
        <a:ext cx="2564663" cy="2248077"/>
      </dsp:txXfrm>
    </dsp:sp>
    <dsp:sp modelId="{E7F3B386-B24A-4819-BFD0-9B24B47CE2E3}">
      <dsp:nvSpPr>
        <dsp:cNvPr id="0" name=""/>
        <dsp:cNvSpPr/>
      </dsp:nvSpPr>
      <dsp:spPr>
        <a:xfrm>
          <a:off x="2363872" y="523166"/>
          <a:ext cx="483898" cy="48389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61C5D-BF83-4B92-9B7C-ADE600EB08F7}">
      <dsp:nvSpPr>
        <dsp:cNvPr id="0" name=""/>
        <dsp:cNvSpPr/>
      </dsp:nvSpPr>
      <dsp:spPr>
        <a:xfrm rot="5400000">
          <a:off x="3707733" y="-44602"/>
          <a:ext cx="1707216" cy="284077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2F47E-5270-4548-B2A0-2C2620FBED98}">
      <dsp:nvSpPr>
        <dsp:cNvPr id="0" name=""/>
        <dsp:cNvSpPr/>
      </dsp:nvSpPr>
      <dsp:spPr>
        <a:xfrm>
          <a:off x="3422756" y="804176"/>
          <a:ext cx="2564663" cy="224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Forensics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Catalogue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Analyze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Preserve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Report </a:t>
          </a:r>
        </a:p>
      </dsp:txBody>
      <dsp:txXfrm>
        <a:off x="3422756" y="804176"/>
        <a:ext cx="2564663" cy="224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3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186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384848194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3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6921" y="2916146"/>
            <a:ext cx="5938157" cy="1025708"/>
          </a:xfrm>
        </p:spPr>
        <p:txBody>
          <a:bodyPr>
            <a:normAutofit fontScale="90000"/>
          </a:bodyPr>
          <a:lstStyle/>
          <a:p>
            <a:r>
              <a:rPr lang="en-US" dirty="0"/>
              <a:t>Triage, Response, and Investigations </a:t>
            </a:r>
          </a:p>
        </p:txBody>
      </p:sp>
    </p:spTree>
    <p:extLst>
      <p:ext uri="{BB962C8B-B14F-4D97-AF65-F5344CB8AC3E}">
        <p14:creationId xmlns:p14="http://schemas.microsoft.com/office/powerpoint/2010/main" val="15811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AA36-63B3-41B5-A11D-548220C8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Over Incident Waters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6A349-B546-FA49-B935-A6F41497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SOC</a:t>
            </a:r>
          </a:p>
          <a:p>
            <a:pPr lvl="1"/>
            <a:r>
              <a:rPr lang="en-US" dirty="0"/>
              <a:t>Triage alerts, perform initial troubleshooting, analysis and escalate to IR.  </a:t>
            </a:r>
          </a:p>
          <a:p>
            <a:r>
              <a:rPr lang="en-US" dirty="0"/>
              <a:t>IR</a:t>
            </a:r>
          </a:p>
          <a:p>
            <a:pPr lvl="1"/>
            <a:r>
              <a:rPr lang="en-US" dirty="0"/>
              <a:t>Respond to escalations, investigate, research, contain, and repel attacks.  </a:t>
            </a:r>
          </a:p>
          <a:p>
            <a:r>
              <a:rPr lang="en-US" dirty="0"/>
              <a:t>Forensics </a:t>
            </a:r>
          </a:p>
          <a:p>
            <a:pPr lvl="1"/>
            <a:r>
              <a:rPr lang="en-US" dirty="0"/>
              <a:t>Perform deep analysis of an incident, creating a timeline of events and – where appropriate, suggest possible conclusions. 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4528423-F036-7844-8E26-A82AF6D45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186411-7B87-8E49-8C48-0AE79827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97316">
            <a:off x="5411690" y="2110739"/>
            <a:ext cx="6072782" cy="26365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53E511-6760-1C41-BE4D-AB993D88FD43}"/>
              </a:ext>
            </a:extLst>
          </p:cNvPr>
          <p:cNvSpPr/>
          <p:nvPr/>
        </p:nvSpPr>
        <p:spPr>
          <a:xfrm>
            <a:off x="7782660" y="3262745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4FA72D-5F13-B546-ABE0-A0474433C80F}"/>
              </a:ext>
            </a:extLst>
          </p:cNvPr>
          <p:cNvSpPr/>
          <p:nvPr/>
        </p:nvSpPr>
        <p:spPr>
          <a:xfrm>
            <a:off x="6096000" y="3789918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F98F4-BF23-494C-88A5-B112A7CCD6D2}"/>
              </a:ext>
            </a:extLst>
          </p:cNvPr>
          <p:cNvSpPr/>
          <p:nvPr/>
        </p:nvSpPr>
        <p:spPr>
          <a:xfrm rot="5400000">
            <a:off x="11180217" y="2717458"/>
            <a:ext cx="1053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Forensics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BE17B-2C7F-280A-EB0B-F96661812C90}"/>
              </a:ext>
            </a:extLst>
          </p:cNvPr>
          <p:cNvSpPr txBox="1"/>
          <p:nvPr/>
        </p:nvSpPr>
        <p:spPr>
          <a:xfrm>
            <a:off x="160421" y="6492875"/>
            <a:ext cx="25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D9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7896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B9F3-2852-49FD-8B7E-F9109937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Purpose for SOC, IR, and Forensics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EF76AE-D255-452C-B130-367A84D6C5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7279" y="1825625"/>
          <a:ext cx="598872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ECBAFEF-72B7-445B-BA03-273F72CE2C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2979" y="1498107"/>
            <a:ext cx="4020821" cy="4994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F90320-BD30-C1AA-2C79-2EE7E683AD8F}"/>
              </a:ext>
            </a:extLst>
          </p:cNvPr>
          <p:cNvSpPr txBox="1"/>
          <p:nvPr/>
        </p:nvSpPr>
        <p:spPr>
          <a:xfrm>
            <a:off x="144379" y="6412664"/>
            <a:ext cx="25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D9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8446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5BD34-6817-B9ED-F640-5659042A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SOC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9588-CECF-A417-D091-6F6C6789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Security Operations Center (SOC)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Work notables in a SIEM and triage the items identified, to determine what items constitute an incident, requiring escalation</a:t>
            </a:r>
          </a:p>
          <a:p>
            <a:pPr lvl="1"/>
            <a:endParaRPr lang="en-US" sz="2200"/>
          </a:p>
        </p:txBody>
      </p:sp>
      <p:pic>
        <p:nvPicPr>
          <p:cNvPr id="1026" name="Picture 2" descr="House Elf Holding Sock in the Style of Dobby From Harry - Etsy">
            <a:extLst>
              <a:ext uri="{FF2B5EF4-FFF2-40B4-BE49-F238E27FC236}">
                <a16:creationId xmlns:a16="http://schemas.microsoft.com/office/drawing/2014/main" id="{FE7FA900-4183-8F4F-2D98-B31E86032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633" y="640080"/>
            <a:ext cx="371179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24383F-895E-F922-42E8-FF7BE8D10658}"/>
              </a:ext>
            </a:extLst>
          </p:cNvPr>
          <p:cNvSpPr txBox="1"/>
          <p:nvPr/>
        </p:nvSpPr>
        <p:spPr>
          <a:xfrm>
            <a:off x="160421" y="6492875"/>
            <a:ext cx="25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D9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9809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0F3E22D-0941-E7F0-8A4C-52CAF1F7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41450"/>
            <a:ext cx="3968750" cy="3968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curity Memes: Our Year End Humor Break - Asylas">
            <a:extLst>
              <a:ext uri="{FF2B5EF4-FFF2-40B4-BE49-F238E27FC236}">
                <a16:creationId xmlns:a16="http://schemas.microsoft.com/office/drawing/2014/main" id="{C8E3BDFB-94E4-961D-6A8A-AFCD11CE5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1441450"/>
            <a:ext cx="3168650" cy="3968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5D69E-F031-2EB7-0AB5-E07C6976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day in the life of a SOC Analyst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AC95B-BF86-B819-1B44-D737550DDF66}"/>
              </a:ext>
            </a:extLst>
          </p:cNvPr>
          <p:cNvSpPr txBox="1"/>
          <p:nvPr/>
        </p:nvSpPr>
        <p:spPr>
          <a:xfrm>
            <a:off x="160421" y="6492875"/>
            <a:ext cx="25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D9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24157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Triage, Response, and Investigations </vt:lpstr>
      <vt:lpstr>Bridge Over Incident Waters</vt:lpstr>
      <vt:lpstr>Scope and Purpose for SOC, IR, and Forensics</vt:lpstr>
      <vt:lpstr>SOC</vt:lpstr>
      <vt:lpstr>A day in the life of a SOC Analyst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Triage, Response, and Investigations </dc:title>
  <dc:subject/>
  <dc:creator/>
  <cp:keywords/>
  <dc:description/>
  <cp:lastModifiedBy>Mike Manrod (GCE)</cp:lastModifiedBy>
  <cp:revision>2</cp:revision>
  <dcterms:created xsi:type="dcterms:W3CDTF">2024-09-24T18:59:22Z</dcterms:created>
  <dcterms:modified xsi:type="dcterms:W3CDTF">2025-05-11T21:34:49Z</dcterms:modified>
  <cp:category/>
</cp:coreProperties>
</file>