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24" r:id="rId2"/>
    <p:sldId id="43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219C73A9-E09E-473B-915A-FAFD5AD4B63E}"/>
    <pc:docChg chg="undo custSel addSld delSld modSld">
      <pc:chgData name="Allison Reeves (GCE)" userId="17f2d13c-fdb5-4d97-9bdf-710c7fc77bf0" providerId="ADAL" clId="{219C73A9-E09E-473B-915A-FAFD5AD4B63E}" dt="2024-09-24T18:58:34.287" v="6"/>
      <pc:docMkLst>
        <pc:docMk/>
      </pc:docMkLst>
      <pc:sldChg chg="modSp mod">
        <pc:chgData name="Allison Reeves (GCE)" userId="17f2d13c-fdb5-4d97-9bdf-710c7fc77bf0" providerId="ADAL" clId="{219C73A9-E09E-473B-915A-FAFD5AD4B63E}" dt="2024-09-24T18:58:13.739" v="2"/>
        <pc:sldMkLst>
          <pc:docMk/>
          <pc:sldMk cId="3219202162" sldId="256"/>
        </pc:sldMkLst>
        <pc:spChg chg="mod">
          <ac:chgData name="Allison Reeves (GCE)" userId="17f2d13c-fdb5-4d97-9bdf-710c7fc77bf0" providerId="ADAL" clId="{219C73A9-E09E-473B-915A-FAFD5AD4B63E}" dt="2024-09-24T18:58:13.739" v="2"/>
          <ac:spMkLst>
            <pc:docMk/>
            <pc:sldMk cId="3219202162" sldId="256"/>
            <ac:spMk id="2" creationId="{AD58BA0E-C084-821A-C955-2E5D8BF3A865}"/>
          </ac:spMkLst>
        </pc:spChg>
      </pc:sldChg>
      <pc:sldChg chg="add del">
        <pc:chgData name="Allison Reeves (GCE)" userId="17f2d13c-fdb5-4d97-9bdf-710c7fc77bf0" providerId="ADAL" clId="{219C73A9-E09E-473B-915A-FAFD5AD4B63E}" dt="2024-09-24T18:58:25.718" v="4" actId="2890"/>
        <pc:sldMkLst>
          <pc:docMk/>
          <pc:sldMk cId="1743038045" sldId="257"/>
        </pc:sldMkLst>
      </pc:sldChg>
      <pc:sldChg chg="add">
        <pc:chgData name="Allison Reeves (GCE)" userId="17f2d13c-fdb5-4d97-9bdf-710c7fc77bf0" providerId="ADAL" clId="{219C73A9-E09E-473B-915A-FAFD5AD4B63E}" dt="2024-09-24T18:58:34.287" v="6"/>
        <pc:sldMkLst>
          <pc:docMk/>
          <pc:sldMk cId="3560444541" sldId="432"/>
        </pc:sldMkLst>
      </pc:sldChg>
      <pc:sldChg chg="add">
        <pc:chgData name="Allison Reeves (GCE)" userId="17f2d13c-fdb5-4d97-9bdf-710c7fc77bf0" providerId="ADAL" clId="{219C73A9-E09E-473B-915A-FAFD5AD4B63E}" dt="2024-09-24T18:58:27.313" v="5"/>
        <pc:sldMkLst>
          <pc:docMk/>
          <pc:sldMk cId="2603870245" sldId="824"/>
        </pc:sldMkLst>
      </pc:sldChg>
    </pc:docChg>
  </pc:docChgLst>
  <pc:docChgLst>
    <pc:chgData name="Allison Reeves (GCE)" userId="17f2d13c-fdb5-4d97-9bdf-710c7fc77bf0" providerId="ADAL" clId="{46A82BC3-8E81-4801-A943-39270F92A91E}"/>
    <pc:docChg chg="delSld delMainMaster">
      <pc:chgData name="Allison Reeves (GCE)" userId="17f2d13c-fdb5-4d97-9bdf-710c7fc77bf0" providerId="ADAL" clId="{46A82BC3-8E81-4801-A943-39270F92A91E}" dt="2024-10-12T01:02:10.320" v="0" actId="2696"/>
      <pc:docMkLst>
        <pc:docMk/>
      </pc:docMkLst>
      <pc:sldChg chg="del">
        <pc:chgData name="Allison Reeves (GCE)" userId="17f2d13c-fdb5-4d97-9bdf-710c7fc77bf0" providerId="ADAL" clId="{46A82BC3-8E81-4801-A943-39270F92A91E}" dt="2024-10-12T01:02:10.320" v="0" actId="2696"/>
        <pc:sldMkLst>
          <pc:docMk/>
          <pc:sldMk cId="3219202162" sldId="256"/>
        </pc:sldMkLst>
      </pc:sldChg>
      <pc:sldMasterChg chg="del delSldLayout">
        <pc:chgData name="Allison Reeves (GCE)" userId="17f2d13c-fdb5-4d97-9bdf-710c7fc77bf0" providerId="ADAL" clId="{46A82BC3-8E81-4801-A943-39270F92A91E}" dt="2024-10-12T01:02:10.320" v="0" actId="2696"/>
        <pc:sldMasterMkLst>
          <pc:docMk/>
          <pc:sldMasterMk cId="429338125" sldId="2147483648"/>
        </pc:sldMasterMkLst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1558427532" sldId="2147483649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505717377" sldId="2147483650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2238966977" sldId="2147483651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2043865122" sldId="2147483652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1948822403" sldId="2147483653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837111288" sldId="2147483654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1095722939" sldId="2147483655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3249260935" sldId="2147483656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2821492577" sldId="2147483657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3052139112" sldId="2147483658"/>
          </pc:sldLayoutMkLst>
        </pc:sldLayoutChg>
        <pc:sldLayoutChg chg="del">
          <pc:chgData name="Allison Reeves (GCE)" userId="17f2d13c-fdb5-4d97-9bdf-710c7fc77bf0" providerId="ADAL" clId="{46A82BC3-8E81-4801-A943-39270F92A91E}" dt="2024-10-12T01:02:10.320" v="0" actId="2696"/>
          <pc:sldLayoutMkLst>
            <pc:docMk/>
            <pc:sldMasterMk cId="429338125" sldId="2147483648"/>
            <pc:sldLayoutMk cId="2255636687" sldId="2147483659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DAD063-89BD-A247-8EA3-C751EABBF2EA}" type="doc">
      <dgm:prSet loTypeId="urn:microsoft.com/office/officeart/2005/8/layout/hierarchy5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B28AD3-2A8A-7D43-938B-4B7FF9F48C80}">
      <dgm:prSet custT="1"/>
      <dgm:spPr/>
      <dgm:t>
        <a:bodyPr/>
        <a:lstStyle/>
        <a:p>
          <a:r>
            <a:rPr lang="en-US" sz="1200" dirty="0"/>
            <a:t>Risk Management is where knowledge of Attack, Defense, and Response capabilities all come together to facilitate informed decision-making.  </a:t>
          </a:r>
        </a:p>
      </dgm:t>
    </dgm:pt>
    <dgm:pt modelId="{6EC4C6F7-56B8-2F45-A9B8-D56B6146781B}" type="parTrans" cxnId="{6C14DC3C-E101-3346-B32A-D4DCED521121}">
      <dgm:prSet/>
      <dgm:spPr/>
      <dgm:t>
        <a:bodyPr/>
        <a:lstStyle/>
        <a:p>
          <a:endParaRPr lang="en-US"/>
        </a:p>
      </dgm:t>
    </dgm:pt>
    <dgm:pt modelId="{4AD282A1-9E75-CB40-A58D-3D6811662CAC}" type="sibTrans" cxnId="{6C14DC3C-E101-3346-B32A-D4DCED521121}">
      <dgm:prSet/>
      <dgm:spPr/>
      <dgm:t>
        <a:bodyPr/>
        <a:lstStyle/>
        <a:p>
          <a:endParaRPr lang="en-US"/>
        </a:p>
      </dgm:t>
    </dgm:pt>
    <dgm:pt modelId="{2488B98C-8619-BC40-8BF8-D020F501F462}">
      <dgm:prSet/>
      <dgm:spPr/>
      <dgm:t>
        <a:bodyPr/>
        <a:lstStyle/>
        <a:p>
          <a:r>
            <a:rPr lang="en-US" dirty="0"/>
            <a:t>Adversary Knowledge</a:t>
          </a:r>
        </a:p>
        <a:p>
          <a:r>
            <a:rPr lang="en-US" dirty="0"/>
            <a:t>(CTI + ATT&amp;CK) </a:t>
          </a:r>
        </a:p>
      </dgm:t>
    </dgm:pt>
    <dgm:pt modelId="{BEF336F5-EDBF-A94E-A719-32F94ABB7547}" type="parTrans" cxnId="{645E38AF-4379-614A-A406-0A21B90F0B94}">
      <dgm:prSet/>
      <dgm:spPr/>
      <dgm:t>
        <a:bodyPr/>
        <a:lstStyle/>
        <a:p>
          <a:endParaRPr lang="en-US"/>
        </a:p>
      </dgm:t>
    </dgm:pt>
    <dgm:pt modelId="{52D99FA6-49CA-EE4E-8B8B-B609B8089A3A}" type="sibTrans" cxnId="{645E38AF-4379-614A-A406-0A21B90F0B94}">
      <dgm:prSet/>
      <dgm:spPr/>
      <dgm:t>
        <a:bodyPr/>
        <a:lstStyle/>
        <a:p>
          <a:endParaRPr lang="en-US"/>
        </a:p>
      </dgm:t>
    </dgm:pt>
    <dgm:pt modelId="{178D92EB-9350-D849-9CF7-5C79B84473DB}">
      <dgm:prSet/>
      <dgm:spPr/>
      <dgm:t>
        <a:bodyPr/>
        <a:lstStyle/>
        <a:p>
          <a:r>
            <a:rPr lang="en-US" dirty="0"/>
            <a:t>Control/Posture Knowledge</a:t>
          </a:r>
        </a:p>
        <a:p>
          <a:r>
            <a:rPr lang="en-US" dirty="0"/>
            <a:t>(CIS18, NIST RMF + 800x) </a:t>
          </a:r>
        </a:p>
      </dgm:t>
    </dgm:pt>
    <dgm:pt modelId="{7FB03729-EE8E-B243-90C9-87ABD7E866A0}" type="parTrans" cxnId="{87C30DB9-0E7A-4446-853D-6EC8A0537BDE}">
      <dgm:prSet/>
      <dgm:spPr/>
      <dgm:t>
        <a:bodyPr/>
        <a:lstStyle/>
        <a:p>
          <a:endParaRPr lang="en-US"/>
        </a:p>
      </dgm:t>
    </dgm:pt>
    <dgm:pt modelId="{AB5F462F-D0F0-454C-AE43-73331DA4617E}" type="sibTrans" cxnId="{87C30DB9-0E7A-4446-853D-6EC8A0537BDE}">
      <dgm:prSet/>
      <dgm:spPr/>
      <dgm:t>
        <a:bodyPr/>
        <a:lstStyle/>
        <a:p>
          <a:endParaRPr lang="en-US"/>
        </a:p>
      </dgm:t>
    </dgm:pt>
    <dgm:pt modelId="{8A0082EB-0E71-404E-82D7-1CD2463AFA34}">
      <dgm:prSet/>
      <dgm:spPr/>
      <dgm:t>
        <a:bodyPr/>
        <a:lstStyle/>
        <a:p>
          <a:r>
            <a:rPr lang="en-US" dirty="0"/>
            <a:t>Response Capability</a:t>
          </a:r>
        </a:p>
        <a:p>
          <a:r>
            <a:rPr lang="en-US" dirty="0"/>
            <a:t>(SOC / IR / Forensics)</a:t>
          </a:r>
        </a:p>
      </dgm:t>
    </dgm:pt>
    <dgm:pt modelId="{EB417324-81F8-5A4B-AE07-F78232A9AE54}" type="parTrans" cxnId="{1E98CD34-C755-E04B-8ADE-5C463D930FD5}">
      <dgm:prSet/>
      <dgm:spPr/>
      <dgm:t>
        <a:bodyPr/>
        <a:lstStyle/>
        <a:p>
          <a:endParaRPr lang="en-US"/>
        </a:p>
      </dgm:t>
    </dgm:pt>
    <dgm:pt modelId="{4BA8DBB2-2EBF-1C4E-B06A-5EEDA03451FA}" type="sibTrans" cxnId="{1E98CD34-C755-E04B-8ADE-5C463D930FD5}">
      <dgm:prSet/>
      <dgm:spPr/>
      <dgm:t>
        <a:bodyPr/>
        <a:lstStyle/>
        <a:p>
          <a:endParaRPr lang="en-US"/>
        </a:p>
      </dgm:t>
    </dgm:pt>
    <dgm:pt modelId="{1BD6815E-A59B-1D44-9C5D-B94D8D102B07}" type="pres">
      <dgm:prSet presAssocID="{33DAD063-89BD-A247-8EA3-C751EABBF2E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697A4E7-870D-D34A-BAF8-1E005A58E6C8}" type="pres">
      <dgm:prSet presAssocID="{33DAD063-89BD-A247-8EA3-C751EABBF2EA}" presName="hierFlow" presStyleCnt="0"/>
      <dgm:spPr/>
    </dgm:pt>
    <dgm:pt modelId="{AB36184C-AAAA-3C45-A682-D2FEC7CD3654}" type="pres">
      <dgm:prSet presAssocID="{33DAD063-89BD-A247-8EA3-C751EABBF2E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8AAF015-43AC-DA48-8C6B-76B23B0837FA}" type="pres">
      <dgm:prSet presAssocID="{EBB28AD3-2A8A-7D43-938B-4B7FF9F48C80}" presName="Name17" presStyleCnt="0"/>
      <dgm:spPr/>
    </dgm:pt>
    <dgm:pt modelId="{1A0D13D9-AEB3-B143-882D-7B76935BEF47}" type="pres">
      <dgm:prSet presAssocID="{EBB28AD3-2A8A-7D43-938B-4B7FF9F48C80}" presName="level1Shape" presStyleLbl="node0" presStyleIdx="0" presStyleCnt="1">
        <dgm:presLayoutVars>
          <dgm:chPref val="3"/>
        </dgm:presLayoutVars>
      </dgm:prSet>
      <dgm:spPr/>
    </dgm:pt>
    <dgm:pt modelId="{C58FD6F4-D504-3D47-8442-6883536F91EF}" type="pres">
      <dgm:prSet presAssocID="{EBB28AD3-2A8A-7D43-938B-4B7FF9F48C80}" presName="hierChild2" presStyleCnt="0"/>
      <dgm:spPr/>
    </dgm:pt>
    <dgm:pt modelId="{0D935410-FF64-CA42-95F8-F8832AB18C0A}" type="pres">
      <dgm:prSet presAssocID="{BEF336F5-EDBF-A94E-A719-32F94ABB7547}" presName="Name25" presStyleLbl="parChTrans1D2" presStyleIdx="0" presStyleCnt="3"/>
      <dgm:spPr/>
    </dgm:pt>
    <dgm:pt modelId="{5D2C5E25-B88B-8343-8E21-A2916A8A9313}" type="pres">
      <dgm:prSet presAssocID="{BEF336F5-EDBF-A94E-A719-32F94ABB7547}" presName="connTx" presStyleLbl="parChTrans1D2" presStyleIdx="0" presStyleCnt="3"/>
      <dgm:spPr/>
    </dgm:pt>
    <dgm:pt modelId="{6D5247BD-E72C-4141-B7AA-25B1357172A6}" type="pres">
      <dgm:prSet presAssocID="{2488B98C-8619-BC40-8BF8-D020F501F462}" presName="Name30" presStyleCnt="0"/>
      <dgm:spPr/>
    </dgm:pt>
    <dgm:pt modelId="{FF3E975A-22D7-514F-B9A6-2ED5882B8C5D}" type="pres">
      <dgm:prSet presAssocID="{2488B98C-8619-BC40-8BF8-D020F501F462}" presName="level2Shape" presStyleLbl="node2" presStyleIdx="0" presStyleCnt="3"/>
      <dgm:spPr/>
    </dgm:pt>
    <dgm:pt modelId="{3B0C4879-C8AB-B54A-A548-6B991E073EF7}" type="pres">
      <dgm:prSet presAssocID="{2488B98C-8619-BC40-8BF8-D020F501F462}" presName="hierChild3" presStyleCnt="0"/>
      <dgm:spPr/>
    </dgm:pt>
    <dgm:pt modelId="{8B2A8E0A-7982-F848-9570-9ADD3CEC35A1}" type="pres">
      <dgm:prSet presAssocID="{7FB03729-EE8E-B243-90C9-87ABD7E866A0}" presName="Name25" presStyleLbl="parChTrans1D2" presStyleIdx="1" presStyleCnt="3"/>
      <dgm:spPr/>
    </dgm:pt>
    <dgm:pt modelId="{E8A59C66-DB18-294E-A80E-FFE1037162D8}" type="pres">
      <dgm:prSet presAssocID="{7FB03729-EE8E-B243-90C9-87ABD7E866A0}" presName="connTx" presStyleLbl="parChTrans1D2" presStyleIdx="1" presStyleCnt="3"/>
      <dgm:spPr/>
    </dgm:pt>
    <dgm:pt modelId="{6EE8B6F1-FAB9-A048-AC62-FB8CD5A240CE}" type="pres">
      <dgm:prSet presAssocID="{178D92EB-9350-D849-9CF7-5C79B84473DB}" presName="Name30" presStyleCnt="0"/>
      <dgm:spPr/>
    </dgm:pt>
    <dgm:pt modelId="{B3D5D44E-5E65-CC44-95A1-1E5BEEB8D162}" type="pres">
      <dgm:prSet presAssocID="{178D92EB-9350-D849-9CF7-5C79B84473DB}" presName="level2Shape" presStyleLbl="node2" presStyleIdx="1" presStyleCnt="3"/>
      <dgm:spPr/>
    </dgm:pt>
    <dgm:pt modelId="{3EC6FC27-5E29-CF4F-9B29-BC14FFC01B29}" type="pres">
      <dgm:prSet presAssocID="{178D92EB-9350-D849-9CF7-5C79B84473DB}" presName="hierChild3" presStyleCnt="0"/>
      <dgm:spPr/>
    </dgm:pt>
    <dgm:pt modelId="{2B02D17E-867B-304C-9309-FAA24006236D}" type="pres">
      <dgm:prSet presAssocID="{EB417324-81F8-5A4B-AE07-F78232A9AE54}" presName="Name25" presStyleLbl="parChTrans1D2" presStyleIdx="2" presStyleCnt="3"/>
      <dgm:spPr/>
    </dgm:pt>
    <dgm:pt modelId="{3E9CB1B3-D0A1-4E46-9D9C-51CA40BEE2D0}" type="pres">
      <dgm:prSet presAssocID="{EB417324-81F8-5A4B-AE07-F78232A9AE54}" presName="connTx" presStyleLbl="parChTrans1D2" presStyleIdx="2" presStyleCnt="3"/>
      <dgm:spPr/>
    </dgm:pt>
    <dgm:pt modelId="{C5ECB339-F67F-454C-8554-A9EFD9BEA4E0}" type="pres">
      <dgm:prSet presAssocID="{8A0082EB-0E71-404E-82D7-1CD2463AFA34}" presName="Name30" presStyleCnt="0"/>
      <dgm:spPr/>
    </dgm:pt>
    <dgm:pt modelId="{DD48A733-32FF-4A42-9CE5-90C6E7901809}" type="pres">
      <dgm:prSet presAssocID="{8A0082EB-0E71-404E-82D7-1CD2463AFA34}" presName="level2Shape" presStyleLbl="node2" presStyleIdx="2" presStyleCnt="3"/>
      <dgm:spPr/>
    </dgm:pt>
    <dgm:pt modelId="{668BFD02-DA7B-B048-90DB-F5085D7F8161}" type="pres">
      <dgm:prSet presAssocID="{8A0082EB-0E71-404E-82D7-1CD2463AFA34}" presName="hierChild3" presStyleCnt="0"/>
      <dgm:spPr/>
    </dgm:pt>
    <dgm:pt modelId="{102ACBD5-CBAB-7E4F-A032-254412FD57FD}" type="pres">
      <dgm:prSet presAssocID="{33DAD063-89BD-A247-8EA3-C751EABBF2EA}" presName="bgShapesFlow" presStyleCnt="0"/>
      <dgm:spPr/>
    </dgm:pt>
  </dgm:ptLst>
  <dgm:cxnLst>
    <dgm:cxn modelId="{CB313D06-1715-994C-81CE-1EA97EB81C75}" type="presOf" srcId="{EB417324-81F8-5A4B-AE07-F78232A9AE54}" destId="{2B02D17E-867B-304C-9309-FAA24006236D}" srcOrd="0" destOrd="0" presId="urn:microsoft.com/office/officeart/2005/8/layout/hierarchy5"/>
    <dgm:cxn modelId="{22A01C08-83EB-E647-AA1C-E03AE9A9EDC3}" type="presOf" srcId="{2488B98C-8619-BC40-8BF8-D020F501F462}" destId="{FF3E975A-22D7-514F-B9A6-2ED5882B8C5D}" srcOrd="0" destOrd="0" presId="urn:microsoft.com/office/officeart/2005/8/layout/hierarchy5"/>
    <dgm:cxn modelId="{27B72333-EECD-654F-9497-21BCC5DC9C54}" type="presOf" srcId="{178D92EB-9350-D849-9CF7-5C79B84473DB}" destId="{B3D5D44E-5E65-CC44-95A1-1E5BEEB8D162}" srcOrd="0" destOrd="0" presId="urn:microsoft.com/office/officeart/2005/8/layout/hierarchy5"/>
    <dgm:cxn modelId="{1E98CD34-C755-E04B-8ADE-5C463D930FD5}" srcId="{EBB28AD3-2A8A-7D43-938B-4B7FF9F48C80}" destId="{8A0082EB-0E71-404E-82D7-1CD2463AFA34}" srcOrd="2" destOrd="0" parTransId="{EB417324-81F8-5A4B-AE07-F78232A9AE54}" sibTransId="{4BA8DBB2-2EBF-1C4E-B06A-5EEDA03451FA}"/>
    <dgm:cxn modelId="{6C14DC3C-E101-3346-B32A-D4DCED521121}" srcId="{33DAD063-89BD-A247-8EA3-C751EABBF2EA}" destId="{EBB28AD3-2A8A-7D43-938B-4B7FF9F48C80}" srcOrd="0" destOrd="0" parTransId="{6EC4C6F7-56B8-2F45-A9B8-D56B6146781B}" sibTransId="{4AD282A1-9E75-CB40-A58D-3D6811662CAC}"/>
    <dgm:cxn modelId="{238FB84B-3A25-3F4D-B33C-0C03D10B3295}" type="presOf" srcId="{7FB03729-EE8E-B243-90C9-87ABD7E866A0}" destId="{E8A59C66-DB18-294E-A80E-FFE1037162D8}" srcOrd="1" destOrd="0" presId="urn:microsoft.com/office/officeart/2005/8/layout/hierarchy5"/>
    <dgm:cxn modelId="{80DF3073-F583-6642-B704-98D4758A91AE}" type="presOf" srcId="{EBB28AD3-2A8A-7D43-938B-4B7FF9F48C80}" destId="{1A0D13D9-AEB3-B143-882D-7B76935BEF47}" srcOrd="0" destOrd="0" presId="urn:microsoft.com/office/officeart/2005/8/layout/hierarchy5"/>
    <dgm:cxn modelId="{84E2427B-F770-6D4A-842C-CDEE482B3EF5}" type="presOf" srcId="{EB417324-81F8-5A4B-AE07-F78232A9AE54}" destId="{3E9CB1B3-D0A1-4E46-9D9C-51CA40BEE2D0}" srcOrd="1" destOrd="0" presId="urn:microsoft.com/office/officeart/2005/8/layout/hierarchy5"/>
    <dgm:cxn modelId="{645E38AF-4379-614A-A406-0A21B90F0B94}" srcId="{EBB28AD3-2A8A-7D43-938B-4B7FF9F48C80}" destId="{2488B98C-8619-BC40-8BF8-D020F501F462}" srcOrd="0" destOrd="0" parTransId="{BEF336F5-EDBF-A94E-A719-32F94ABB7547}" sibTransId="{52D99FA6-49CA-EE4E-8B8B-B609B8089A3A}"/>
    <dgm:cxn modelId="{6B2179B1-52CC-054A-B06A-17C4ACBBEE8D}" type="presOf" srcId="{7FB03729-EE8E-B243-90C9-87ABD7E866A0}" destId="{8B2A8E0A-7982-F848-9570-9ADD3CEC35A1}" srcOrd="0" destOrd="0" presId="urn:microsoft.com/office/officeart/2005/8/layout/hierarchy5"/>
    <dgm:cxn modelId="{87C30DB9-0E7A-4446-853D-6EC8A0537BDE}" srcId="{EBB28AD3-2A8A-7D43-938B-4B7FF9F48C80}" destId="{178D92EB-9350-D849-9CF7-5C79B84473DB}" srcOrd="1" destOrd="0" parTransId="{7FB03729-EE8E-B243-90C9-87ABD7E866A0}" sibTransId="{AB5F462F-D0F0-454C-AE43-73331DA4617E}"/>
    <dgm:cxn modelId="{67D1DDBD-9268-9346-A9EB-BDE71DA3FFA9}" type="presOf" srcId="{BEF336F5-EDBF-A94E-A719-32F94ABB7547}" destId="{0D935410-FF64-CA42-95F8-F8832AB18C0A}" srcOrd="0" destOrd="0" presId="urn:microsoft.com/office/officeart/2005/8/layout/hierarchy5"/>
    <dgm:cxn modelId="{473232C5-BA6D-5944-A305-AF124E40C5B0}" type="presOf" srcId="{BEF336F5-EDBF-A94E-A719-32F94ABB7547}" destId="{5D2C5E25-B88B-8343-8E21-A2916A8A9313}" srcOrd="1" destOrd="0" presId="urn:microsoft.com/office/officeart/2005/8/layout/hierarchy5"/>
    <dgm:cxn modelId="{B927C5D6-7123-AC46-9C31-280ACAD4FBFE}" type="presOf" srcId="{8A0082EB-0E71-404E-82D7-1CD2463AFA34}" destId="{DD48A733-32FF-4A42-9CE5-90C6E7901809}" srcOrd="0" destOrd="0" presId="urn:microsoft.com/office/officeart/2005/8/layout/hierarchy5"/>
    <dgm:cxn modelId="{B4DE19FA-C26B-B04E-BAC5-0A3E4C5EB353}" type="presOf" srcId="{33DAD063-89BD-A247-8EA3-C751EABBF2EA}" destId="{1BD6815E-A59B-1D44-9C5D-B94D8D102B07}" srcOrd="0" destOrd="0" presId="urn:microsoft.com/office/officeart/2005/8/layout/hierarchy5"/>
    <dgm:cxn modelId="{EBB61F61-A207-5647-A239-6FBBFF268D60}" type="presParOf" srcId="{1BD6815E-A59B-1D44-9C5D-B94D8D102B07}" destId="{1697A4E7-870D-D34A-BAF8-1E005A58E6C8}" srcOrd="0" destOrd="0" presId="urn:microsoft.com/office/officeart/2005/8/layout/hierarchy5"/>
    <dgm:cxn modelId="{FEB92999-B95F-1243-96D8-755112DFAF53}" type="presParOf" srcId="{1697A4E7-870D-D34A-BAF8-1E005A58E6C8}" destId="{AB36184C-AAAA-3C45-A682-D2FEC7CD3654}" srcOrd="0" destOrd="0" presId="urn:microsoft.com/office/officeart/2005/8/layout/hierarchy5"/>
    <dgm:cxn modelId="{D6D40A79-54E5-1D42-B851-F0059A86068A}" type="presParOf" srcId="{AB36184C-AAAA-3C45-A682-D2FEC7CD3654}" destId="{28AAF015-43AC-DA48-8C6B-76B23B0837FA}" srcOrd="0" destOrd="0" presId="urn:microsoft.com/office/officeart/2005/8/layout/hierarchy5"/>
    <dgm:cxn modelId="{D0D780DD-3595-314F-876D-9B49312BC742}" type="presParOf" srcId="{28AAF015-43AC-DA48-8C6B-76B23B0837FA}" destId="{1A0D13D9-AEB3-B143-882D-7B76935BEF47}" srcOrd="0" destOrd="0" presId="urn:microsoft.com/office/officeart/2005/8/layout/hierarchy5"/>
    <dgm:cxn modelId="{6619B430-DAC9-F543-A2CF-986AB2530EF7}" type="presParOf" srcId="{28AAF015-43AC-DA48-8C6B-76B23B0837FA}" destId="{C58FD6F4-D504-3D47-8442-6883536F91EF}" srcOrd="1" destOrd="0" presId="urn:microsoft.com/office/officeart/2005/8/layout/hierarchy5"/>
    <dgm:cxn modelId="{AA601E33-A41D-A643-B953-616574014E10}" type="presParOf" srcId="{C58FD6F4-D504-3D47-8442-6883536F91EF}" destId="{0D935410-FF64-CA42-95F8-F8832AB18C0A}" srcOrd="0" destOrd="0" presId="urn:microsoft.com/office/officeart/2005/8/layout/hierarchy5"/>
    <dgm:cxn modelId="{9E3EACD2-0113-E248-9167-F7A13B2A3E6A}" type="presParOf" srcId="{0D935410-FF64-CA42-95F8-F8832AB18C0A}" destId="{5D2C5E25-B88B-8343-8E21-A2916A8A9313}" srcOrd="0" destOrd="0" presId="urn:microsoft.com/office/officeart/2005/8/layout/hierarchy5"/>
    <dgm:cxn modelId="{75053BE8-88FA-844C-82EB-308F4B15AEDF}" type="presParOf" srcId="{C58FD6F4-D504-3D47-8442-6883536F91EF}" destId="{6D5247BD-E72C-4141-B7AA-25B1357172A6}" srcOrd="1" destOrd="0" presId="urn:microsoft.com/office/officeart/2005/8/layout/hierarchy5"/>
    <dgm:cxn modelId="{4C415D37-DC10-C940-9487-5FB0498A03AB}" type="presParOf" srcId="{6D5247BD-E72C-4141-B7AA-25B1357172A6}" destId="{FF3E975A-22D7-514F-B9A6-2ED5882B8C5D}" srcOrd="0" destOrd="0" presId="urn:microsoft.com/office/officeart/2005/8/layout/hierarchy5"/>
    <dgm:cxn modelId="{5EF620EB-C783-8643-807C-CAA5CFBD056A}" type="presParOf" srcId="{6D5247BD-E72C-4141-B7AA-25B1357172A6}" destId="{3B0C4879-C8AB-B54A-A548-6B991E073EF7}" srcOrd="1" destOrd="0" presId="urn:microsoft.com/office/officeart/2005/8/layout/hierarchy5"/>
    <dgm:cxn modelId="{C29529C4-2EA6-FF42-A0FB-B0234AAA796A}" type="presParOf" srcId="{C58FD6F4-D504-3D47-8442-6883536F91EF}" destId="{8B2A8E0A-7982-F848-9570-9ADD3CEC35A1}" srcOrd="2" destOrd="0" presId="urn:microsoft.com/office/officeart/2005/8/layout/hierarchy5"/>
    <dgm:cxn modelId="{A8D8CBC1-12C3-7344-AA51-203A71646317}" type="presParOf" srcId="{8B2A8E0A-7982-F848-9570-9ADD3CEC35A1}" destId="{E8A59C66-DB18-294E-A80E-FFE1037162D8}" srcOrd="0" destOrd="0" presId="urn:microsoft.com/office/officeart/2005/8/layout/hierarchy5"/>
    <dgm:cxn modelId="{5F2C02B2-9B05-834B-8E07-A97604FC0227}" type="presParOf" srcId="{C58FD6F4-D504-3D47-8442-6883536F91EF}" destId="{6EE8B6F1-FAB9-A048-AC62-FB8CD5A240CE}" srcOrd="3" destOrd="0" presId="urn:microsoft.com/office/officeart/2005/8/layout/hierarchy5"/>
    <dgm:cxn modelId="{965CECFB-4F40-EB47-9D97-CB823A32675D}" type="presParOf" srcId="{6EE8B6F1-FAB9-A048-AC62-FB8CD5A240CE}" destId="{B3D5D44E-5E65-CC44-95A1-1E5BEEB8D162}" srcOrd="0" destOrd="0" presId="urn:microsoft.com/office/officeart/2005/8/layout/hierarchy5"/>
    <dgm:cxn modelId="{FD6128E5-639E-F040-A655-6AF2ED2F9312}" type="presParOf" srcId="{6EE8B6F1-FAB9-A048-AC62-FB8CD5A240CE}" destId="{3EC6FC27-5E29-CF4F-9B29-BC14FFC01B29}" srcOrd="1" destOrd="0" presId="urn:microsoft.com/office/officeart/2005/8/layout/hierarchy5"/>
    <dgm:cxn modelId="{E8EB9432-EB60-7A41-BC38-408115FF9136}" type="presParOf" srcId="{C58FD6F4-D504-3D47-8442-6883536F91EF}" destId="{2B02D17E-867B-304C-9309-FAA24006236D}" srcOrd="4" destOrd="0" presId="urn:microsoft.com/office/officeart/2005/8/layout/hierarchy5"/>
    <dgm:cxn modelId="{5B8BA132-7E24-0E4B-8A92-864829CDCCD5}" type="presParOf" srcId="{2B02D17E-867B-304C-9309-FAA24006236D}" destId="{3E9CB1B3-D0A1-4E46-9D9C-51CA40BEE2D0}" srcOrd="0" destOrd="0" presId="urn:microsoft.com/office/officeart/2005/8/layout/hierarchy5"/>
    <dgm:cxn modelId="{3F0D2367-D617-FF46-A6F4-5272DA21824C}" type="presParOf" srcId="{C58FD6F4-D504-3D47-8442-6883536F91EF}" destId="{C5ECB339-F67F-454C-8554-A9EFD9BEA4E0}" srcOrd="5" destOrd="0" presId="urn:microsoft.com/office/officeart/2005/8/layout/hierarchy5"/>
    <dgm:cxn modelId="{05C80CE2-4894-4B43-8391-A4E6A221EED6}" type="presParOf" srcId="{C5ECB339-F67F-454C-8554-A9EFD9BEA4E0}" destId="{DD48A733-32FF-4A42-9CE5-90C6E7901809}" srcOrd="0" destOrd="0" presId="urn:microsoft.com/office/officeart/2005/8/layout/hierarchy5"/>
    <dgm:cxn modelId="{5A9AA386-11A0-9342-A57B-21EF9FB344D1}" type="presParOf" srcId="{C5ECB339-F67F-454C-8554-A9EFD9BEA4E0}" destId="{668BFD02-DA7B-B048-90DB-F5085D7F8161}" srcOrd="1" destOrd="0" presId="urn:microsoft.com/office/officeart/2005/8/layout/hierarchy5"/>
    <dgm:cxn modelId="{624830C9-3F7C-374D-9583-576027A4A6F2}" type="presParOf" srcId="{1BD6815E-A59B-1D44-9C5D-B94D8D102B07}" destId="{102ACBD5-CBAB-7E4F-A032-254412FD57FD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4025B-DD5C-8344-9BF3-F07DA6B4EE7F}" type="doc">
      <dgm:prSet loTypeId="urn:microsoft.com/office/officeart/2005/8/layout/vList4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7A583D-F974-1540-8CE6-5F0279D8B996}">
      <dgm:prSet/>
      <dgm:spPr/>
      <dgm:t>
        <a:bodyPr/>
        <a:lstStyle/>
        <a:p>
          <a:r>
            <a:rPr lang="en-US" dirty="0"/>
            <a:t>Informed Decision-Making</a:t>
          </a:r>
        </a:p>
      </dgm:t>
    </dgm:pt>
    <dgm:pt modelId="{02EBC6A2-EBFC-7B43-B43F-E62EA2FE2AC5}" type="parTrans" cxnId="{2BCFB9A9-1DF1-F149-A7F0-197D643E0612}">
      <dgm:prSet/>
      <dgm:spPr/>
      <dgm:t>
        <a:bodyPr/>
        <a:lstStyle/>
        <a:p>
          <a:endParaRPr lang="en-US"/>
        </a:p>
      </dgm:t>
    </dgm:pt>
    <dgm:pt modelId="{722350E9-7FEB-5C4A-BA84-C4088FA6CBE9}" type="sibTrans" cxnId="{2BCFB9A9-1DF1-F149-A7F0-197D643E0612}">
      <dgm:prSet/>
      <dgm:spPr/>
      <dgm:t>
        <a:bodyPr/>
        <a:lstStyle/>
        <a:p>
          <a:endParaRPr lang="en-US"/>
        </a:p>
      </dgm:t>
    </dgm:pt>
    <dgm:pt modelId="{11753D3F-F83E-DE48-9859-E42FD06E51F0}">
      <dgm:prSet/>
      <dgm:spPr/>
      <dgm:t>
        <a:bodyPr/>
        <a:lstStyle/>
        <a:p>
          <a:r>
            <a:rPr lang="en-US"/>
            <a:t>Wise Investments </a:t>
          </a:r>
        </a:p>
      </dgm:t>
    </dgm:pt>
    <dgm:pt modelId="{9A8872B3-3388-AA4C-B545-A5ADCE0769DD}" type="parTrans" cxnId="{146338C4-2770-B74B-AA7D-E79F7AB8EABC}">
      <dgm:prSet/>
      <dgm:spPr/>
      <dgm:t>
        <a:bodyPr/>
        <a:lstStyle/>
        <a:p>
          <a:endParaRPr lang="en-US"/>
        </a:p>
      </dgm:t>
    </dgm:pt>
    <dgm:pt modelId="{7C70DCA7-711A-B14F-833B-5105128059B4}" type="sibTrans" cxnId="{146338C4-2770-B74B-AA7D-E79F7AB8EABC}">
      <dgm:prSet/>
      <dgm:spPr/>
      <dgm:t>
        <a:bodyPr/>
        <a:lstStyle/>
        <a:p>
          <a:endParaRPr lang="en-US"/>
        </a:p>
      </dgm:t>
    </dgm:pt>
    <dgm:pt modelId="{4AED762C-477B-7F44-9F2C-3A60EC264F76}">
      <dgm:prSet/>
      <dgm:spPr/>
      <dgm:t>
        <a:bodyPr/>
        <a:lstStyle/>
        <a:p>
          <a:r>
            <a:rPr lang="en-US"/>
            <a:t>Sustained Improvement</a:t>
          </a:r>
        </a:p>
      </dgm:t>
    </dgm:pt>
    <dgm:pt modelId="{7B015BC0-56BC-E54B-9BBC-65A629C0BBF9}" type="parTrans" cxnId="{95AF4F83-7E7A-A74E-A62E-CCC508172127}">
      <dgm:prSet/>
      <dgm:spPr/>
      <dgm:t>
        <a:bodyPr/>
        <a:lstStyle/>
        <a:p>
          <a:endParaRPr lang="en-US"/>
        </a:p>
      </dgm:t>
    </dgm:pt>
    <dgm:pt modelId="{E2862A63-F63A-8044-8504-F21CC42D93DD}" type="sibTrans" cxnId="{95AF4F83-7E7A-A74E-A62E-CCC508172127}">
      <dgm:prSet/>
      <dgm:spPr/>
      <dgm:t>
        <a:bodyPr/>
        <a:lstStyle/>
        <a:p>
          <a:endParaRPr lang="en-US"/>
        </a:p>
      </dgm:t>
    </dgm:pt>
    <dgm:pt modelId="{673D96E2-832F-ED49-BB85-766893B0F36B}" type="pres">
      <dgm:prSet presAssocID="{2764025B-DD5C-8344-9BF3-F07DA6B4EE7F}" presName="linear" presStyleCnt="0">
        <dgm:presLayoutVars>
          <dgm:dir/>
          <dgm:resizeHandles val="exact"/>
        </dgm:presLayoutVars>
      </dgm:prSet>
      <dgm:spPr/>
    </dgm:pt>
    <dgm:pt modelId="{AEED8962-CA96-BE48-B2DB-D87F067F487B}" type="pres">
      <dgm:prSet presAssocID="{E67A583D-F974-1540-8CE6-5F0279D8B996}" presName="comp" presStyleCnt="0"/>
      <dgm:spPr/>
    </dgm:pt>
    <dgm:pt modelId="{8852462E-C51E-6740-98DA-BD964E11D28E}" type="pres">
      <dgm:prSet presAssocID="{E67A583D-F974-1540-8CE6-5F0279D8B996}" presName="box" presStyleLbl="node1" presStyleIdx="0" presStyleCnt="3"/>
      <dgm:spPr/>
    </dgm:pt>
    <dgm:pt modelId="{829D70EA-853F-6B40-9645-F06A8F320968}" type="pres">
      <dgm:prSet presAssocID="{E67A583D-F974-1540-8CE6-5F0279D8B996}" presName="img" presStyleLbl="f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50000" r="-50000"/>
          </a:stretch>
        </a:blipFill>
      </dgm:spPr>
    </dgm:pt>
    <dgm:pt modelId="{E9DD85D9-5DDE-A545-A147-F43D6F8C9D3A}" type="pres">
      <dgm:prSet presAssocID="{E67A583D-F974-1540-8CE6-5F0279D8B996}" presName="text" presStyleLbl="node1" presStyleIdx="0" presStyleCnt="3">
        <dgm:presLayoutVars>
          <dgm:bulletEnabled val="1"/>
        </dgm:presLayoutVars>
      </dgm:prSet>
      <dgm:spPr/>
    </dgm:pt>
    <dgm:pt modelId="{6BEC990F-A7D8-C04F-A17F-99BF71F73A3C}" type="pres">
      <dgm:prSet presAssocID="{722350E9-7FEB-5C4A-BA84-C4088FA6CBE9}" presName="spacer" presStyleCnt="0"/>
      <dgm:spPr/>
    </dgm:pt>
    <dgm:pt modelId="{358006F5-ACE8-2140-BC96-D91F852E2E5F}" type="pres">
      <dgm:prSet presAssocID="{11753D3F-F83E-DE48-9859-E42FD06E51F0}" presName="comp" presStyleCnt="0"/>
      <dgm:spPr/>
    </dgm:pt>
    <dgm:pt modelId="{FC50D870-A118-1542-AFB8-699CBB913412}" type="pres">
      <dgm:prSet presAssocID="{11753D3F-F83E-DE48-9859-E42FD06E51F0}" presName="box" presStyleLbl="node1" presStyleIdx="1" presStyleCnt="3"/>
      <dgm:spPr/>
    </dgm:pt>
    <dgm:pt modelId="{FC342886-993D-1E47-A89B-CE26123CDA5D}" type="pres">
      <dgm:prSet presAssocID="{11753D3F-F83E-DE48-9859-E42FD06E51F0}" presName="img" presStyleLbl="fgImgPlace1" presStyleIdx="1" presStyleCnt="3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</dgm:pt>
    <dgm:pt modelId="{35DA5F22-66CD-BF48-84E4-CE7AF66A3C81}" type="pres">
      <dgm:prSet presAssocID="{11753D3F-F83E-DE48-9859-E42FD06E51F0}" presName="text" presStyleLbl="node1" presStyleIdx="1" presStyleCnt="3">
        <dgm:presLayoutVars>
          <dgm:bulletEnabled val="1"/>
        </dgm:presLayoutVars>
      </dgm:prSet>
      <dgm:spPr/>
    </dgm:pt>
    <dgm:pt modelId="{10DDC270-75D8-FF4E-B721-B7753ED83225}" type="pres">
      <dgm:prSet presAssocID="{7C70DCA7-711A-B14F-833B-5105128059B4}" presName="spacer" presStyleCnt="0"/>
      <dgm:spPr/>
    </dgm:pt>
    <dgm:pt modelId="{E3C63F19-3088-344C-8372-2902A4FB9056}" type="pres">
      <dgm:prSet presAssocID="{4AED762C-477B-7F44-9F2C-3A60EC264F76}" presName="comp" presStyleCnt="0"/>
      <dgm:spPr/>
    </dgm:pt>
    <dgm:pt modelId="{D35B591F-2126-EB4A-8841-B03A7D926D6D}" type="pres">
      <dgm:prSet presAssocID="{4AED762C-477B-7F44-9F2C-3A60EC264F76}" presName="box" presStyleLbl="node1" presStyleIdx="2" presStyleCnt="3"/>
      <dgm:spPr/>
    </dgm:pt>
    <dgm:pt modelId="{53C4C587-E90E-0349-9B28-DE0AD6A4CB07}" type="pres">
      <dgm:prSet presAssocID="{4AED762C-477B-7F44-9F2C-3A60EC264F76}" presName="img" presStyleLbl="fgImgPlac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</dgm:spPr>
    </dgm:pt>
    <dgm:pt modelId="{2CEB5051-5A28-CA45-B7A4-AF13B42926CE}" type="pres">
      <dgm:prSet presAssocID="{4AED762C-477B-7F44-9F2C-3A60EC264F76}" presName="text" presStyleLbl="node1" presStyleIdx="2" presStyleCnt="3">
        <dgm:presLayoutVars>
          <dgm:bulletEnabled val="1"/>
        </dgm:presLayoutVars>
      </dgm:prSet>
      <dgm:spPr/>
    </dgm:pt>
  </dgm:ptLst>
  <dgm:cxnLst>
    <dgm:cxn modelId="{1442776C-92E6-5E40-BC92-FEA662FDAA26}" type="presOf" srcId="{E67A583D-F974-1540-8CE6-5F0279D8B996}" destId="{E9DD85D9-5DDE-A545-A147-F43D6F8C9D3A}" srcOrd="1" destOrd="0" presId="urn:microsoft.com/office/officeart/2005/8/layout/vList4"/>
    <dgm:cxn modelId="{30AD7382-A08A-EC49-A1CB-5BE0AB56A796}" type="presOf" srcId="{11753D3F-F83E-DE48-9859-E42FD06E51F0}" destId="{35DA5F22-66CD-BF48-84E4-CE7AF66A3C81}" srcOrd="1" destOrd="0" presId="urn:microsoft.com/office/officeart/2005/8/layout/vList4"/>
    <dgm:cxn modelId="{95AF4F83-7E7A-A74E-A62E-CCC508172127}" srcId="{2764025B-DD5C-8344-9BF3-F07DA6B4EE7F}" destId="{4AED762C-477B-7F44-9F2C-3A60EC264F76}" srcOrd="2" destOrd="0" parTransId="{7B015BC0-56BC-E54B-9BBC-65A629C0BBF9}" sibTransId="{E2862A63-F63A-8044-8504-F21CC42D93DD}"/>
    <dgm:cxn modelId="{07021D97-911E-164B-A0F4-CB07E09C1BD6}" type="presOf" srcId="{2764025B-DD5C-8344-9BF3-F07DA6B4EE7F}" destId="{673D96E2-832F-ED49-BB85-766893B0F36B}" srcOrd="0" destOrd="0" presId="urn:microsoft.com/office/officeart/2005/8/layout/vList4"/>
    <dgm:cxn modelId="{5A800B9B-F20E-F842-93C9-E3C8B068C84E}" type="presOf" srcId="{4AED762C-477B-7F44-9F2C-3A60EC264F76}" destId="{2CEB5051-5A28-CA45-B7A4-AF13B42926CE}" srcOrd="1" destOrd="0" presId="urn:microsoft.com/office/officeart/2005/8/layout/vList4"/>
    <dgm:cxn modelId="{2BCFB9A9-1DF1-F149-A7F0-197D643E0612}" srcId="{2764025B-DD5C-8344-9BF3-F07DA6B4EE7F}" destId="{E67A583D-F974-1540-8CE6-5F0279D8B996}" srcOrd="0" destOrd="0" parTransId="{02EBC6A2-EBFC-7B43-B43F-E62EA2FE2AC5}" sibTransId="{722350E9-7FEB-5C4A-BA84-C4088FA6CBE9}"/>
    <dgm:cxn modelId="{994521AE-3BCE-B44C-B3F2-63B93CE7DC14}" type="presOf" srcId="{11753D3F-F83E-DE48-9859-E42FD06E51F0}" destId="{FC50D870-A118-1542-AFB8-699CBB913412}" srcOrd="0" destOrd="0" presId="urn:microsoft.com/office/officeart/2005/8/layout/vList4"/>
    <dgm:cxn modelId="{53DA59AF-6811-AE42-A02A-925948C01C14}" type="presOf" srcId="{4AED762C-477B-7F44-9F2C-3A60EC264F76}" destId="{D35B591F-2126-EB4A-8841-B03A7D926D6D}" srcOrd="0" destOrd="0" presId="urn:microsoft.com/office/officeart/2005/8/layout/vList4"/>
    <dgm:cxn modelId="{8504C9AF-66CD-2945-AE60-E3F8CBD78E8B}" type="presOf" srcId="{E67A583D-F974-1540-8CE6-5F0279D8B996}" destId="{8852462E-C51E-6740-98DA-BD964E11D28E}" srcOrd="0" destOrd="0" presId="urn:microsoft.com/office/officeart/2005/8/layout/vList4"/>
    <dgm:cxn modelId="{146338C4-2770-B74B-AA7D-E79F7AB8EABC}" srcId="{2764025B-DD5C-8344-9BF3-F07DA6B4EE7F}" destId="{11753D3F-F83E-DE48-9859-E42FD06E51F0}" srcOrd="1" destOrd="0" parTransId="{9A8872B3-3388-AA4C-B545-A5ADCE0769DD}" sibTransId="{7C70DCA7-711A-B14F-833B-5105128059B4}"/>
    <dgm:cxn modelId="{F4C73207-9E88-5F41-85A4-E26C9B310B83}" type="presParOf" srcId="{673D96E2-832F-ED49-BB85-766893B0F36B}" destId="{AEED8962-CA96-BE48-B2DB-D87F067F487B}" srcOrd="0" destOrd="0" presId="urn:microsoft.com/office/officeart/2005/8/layout/vList4"/>
    <dgm:cxn modelId="{1837017B-CC2A-5B47-8D52-E32F6C3CF5C3}" type="presParOf" srcId="{AEED8962-CA96-BE48-B2DB-D87F067F487B}" destId="{8852462E-C51E-6740-98DA-BD964E11D28E}" srcOrd="0" destOrd="0" presId="urn:microsoft.com/office/officeart/2005/8/layout/vList4"/>
    <dgm:cxn modelId="{ACAF655F-1592-DA49-A60A-D3911C7E24DE}" type="presParOf" srcId="{AEED8962-CA96-BE48-B2DB-D87F067F487B}" destId="{829D70EA-853F-6B40-9645-F06A8F320968}" srcOrd="1" destOrd="0" presId="urn:microsoft.com/office/officeart/2005/8/layout/vList4"/>
    <dgm:cxn modelId="{632B1F26-76A5-EF46-BDB7-6D612F0A3811}" type="presParOf" srcId="{AEED8962-CA96-BE48-B2DB-D87F067F487B}" destId="{E9DD85D9-5DDE-A545-A147-F43D6F8C9D3A}" srcOrd="2" destOrd="0" presId="urn:microsoft.com/office/officeart/2005/8/layout/vList4"/>
    <dgm:cxn modelId="{CD270EDB-D763-4E4E-9D93-6430C2C84EF8}" type="presParOf" srcId="{673D96E2-832F-ED49-BB85-766893B0F36B}" destId="{6BEC990F-A7D8-C04F-A17F-99BF71F73A3C}" srcOrd="1" destOrd="0" presId="urn:microsoft.com/office/officeart/2005/8/layout/vList4"/>
    <dgm:cxn modelId="{9D7D68A7-BC45-3C46-9DCD-8B324FEB08A9}" type="presParOf" srcId="{673D96E2-832F-ED49-BB85-766893B0F36B}" destId="{358006F5-ACE8-2140-BC96-D91F852E2E5F}" srcOrd="2" destOrd="0" presId="urn:microsoft.com/office/officeart/2005/8/layout/vList4"/>
    <dgm:cxn modelId="{46EBFECF-7EE0-1142-9082-41CE463A8D22}" type="presParOf" srcId="{358006F5-ACE8-2140-BC96-D91F852E2E5F}" destId="{FC50D870-A118-1542-AFB8-699CBB913412}" srcOrd="0" destOrd="0" presId="urn:microsoft.com/office/officeart/2005/8/layout/vList4"/>
    <dgm:cxn modelId="{A5AF719A-DC6D-FE46-BD3E-1804150EF9E5}" type="presParOf" srcId="{358006F5-ACE8-2140-BC96-D91F852E2E5F}" destId="{FC342886-993D-1E47-A89B-CE26123CDA5D}" srcOrd="1" destOrd="0" presId="urn:microsoft.com/office/officeart/2005/8/layout/vList4"/>
    <dgm:cxn modelId="{18AA2A76-9B7A-9E47-B6B3-FD92ABCA42FE}" type="presParOf" srcId="{358006F5-ACE8-2140-BC96-D91F852E2E5F}" destId="{35DA5F22-66CD-BF48-84E4-CE7AF66A3C81}" srcOrd="2" destOrd="0" presId="urn:microsoft.com/office/officeart/2005/8/layout/vList4"/>
    <dgm:cxn modelId="{30B4F87B-D27F-5841-A9EE-4AC3E77381A4}" type="presParOf" srcId="{673D96E2-832F-ED49-BB85-766893B0F36B}" destId="{10DDC270-75D8-FF4E-B721-B7753ED83225}" srcOrd="3" destOrd="0" presId="urn:microsoft.com/office/officeart/2005/8/layout/vList4"/>
    <dgm:cxn modelId="{8C1D6538-F358-5948-BB8D-18AF11F527BE}" type="presParOf" srcId="{673D96E2-832F-ED49-BB85-766893B0F36B}" destId="{E3C63F19-3088-344C-8372-2902A4FB9056}" srcOrd="4" destOrd="0" presId="urn:microsoft.com/office/officeart/2005/8/layout/vList4"/>
    <dgm:cxn modelId="{F61B39F5-57C9-924C-985B-69DD7FDA0A6A}" type="presParOf" srcId="{E3C63F19-3088-344C-8372-2902A4FB9056}" destId="{D35B591F-2126-EB4A-8841-B03A7D926D6D}" srcOrd="0" destOrd="0" presId="urn:microsoft.com/office/officeart/2005/8/layout/vList4"/>
    <dgm:cxn modelId="{762AA3E0-F7EA-B343-B580-9947B18A9123}" type="presParOf" srcId="{E3C63F19-3088-344C-8372-2902A4FB9056}" destId="{53C4C587-E90E-0349-9B28-DE0AD6A4CB07}" srcOrd="1" destOrd="0" presId="urn:microsoft.com/office/officeart/2005/8/layout/vList4"/>
    <dgm:cxn modelId="{EEB7B906-FCA0-064C-A7DE-DB8A2D531D4A}" type="presParOf" srcId="{E3C63F19-3088-344C-8372-2902A4FB9056}" destId="{2CEB5051-5A28-CA45-B7A4-AF13B42926C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3E8FF0-1BCB-8047-B5B9-E4B1EB635FBB}" type="doc">
      <dgm:prSet loTypeId="urn:microsoft.com/office/officeart/2009/3/layout/StepUpProcess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227BB3-2AE2-C642-B234-140EF20D7727}">
      <dgm:prSet/>
      <dgm:spPr/>
      <dgm:t>
        <a:bodyPr/>
        <a:lstStyle/>
        <a:p>
          <a:r>
            <a:rPr lang="en-US" dirty="0"/>
            <a:t>Reduce and Mitigate </a:t>
          </a:r>
        </a:p>
      </dgm:t>
    </dgm:pt>
    <dgm:pt modelId="{E952E269-AF38-564B-A627-428580B6334D}" type="parTrans" cxnId="{3357F57B-E658-1548-8ABD-6B3B7C43423B}">
      <dgm:prSet/>
      <dgm:spPr/>
      <dgm:t>
        <a:bodyPr/>
        <a:lstStyle/>
        <a:p>
          <a:endParaRPr lang="en-US"/>
        </a:p>
      </dgm:t>
    </dgm:pt>
    <dgm:pt modelId="{B4360BF5-1C5A-C449-BC6E-CEBE975B3790}" type="sibTrans" cxnId="{3357F57B-E658-1548-8ABD-6B3B7C43423B}">
      <dgm:prSet/>
      <dgm:spPr/>
      <dgm:t>
        <a:bodyPr/>
        <a:lstStyle/>
        <a:p>
          <a:endParaRPr lang="en-US"/>
        </a:p>
      </dgm:t>
    </dgm:pt>
    <dgm:pt modelId="{5C9BE818-616F-EA49-91BB-773570562702}">
      <dgm:prSet/>
      <dgm:spPr/>
      <dgm:t>
        <a:bodyPr/>
        <a:lstStyle/>
        <a:p>
          <a:r>
            <a:rPr lang="en-US"/>
            <a:t>Accept and Track</a:t>
          </a:r>
        </a:p>
      </dgm:t>
    </dgm:pt>
    <dgm:pt modelId="{9D38E96A-CC37-214C-8605-3D5AC460071E}" type="parTrans" cxnId="{6DB7498B-F14B-D14F-97B0-FA76AA8F5D3E}">
      <dgm:prSet/>
      <dgm:spPr/>
      <dgm:t>
        <a:bodyPr/>
        <a:lstStyle/>
        <a:p>
          <a:endParaRPr lang="en-US"/>
        </a:p>
      </dgm:t>
    </dgm:pt>
    <dgm:pt modelId="{D9C2C7E0-82DE-D34E-ABCE-E7F572E02E2A}" type="sibTrans" cxnId="{6DB7498B-F14B-D14F-97B0-FA76AA8F5D3E}">
      <dgm:prSet/>
      <dgm:spPr/>
      <dgm:t>
        <a:bodyPr/>
        <a:lstStyle/>
        <a:p>
          <a:endParaRPr lang="en-US"/>
        </a:p>
      </dgm:t>
    </dgm:pt>
    <dgm:pt modelId="{397AA294-B115-DC45-B34F-8759836A35B7}">
      <dgm:prSet/>
      <dgm:spPr/>
      <dgm:t>
        <a:bodyPr/>
        <a:lstStyle/>
        <a:p>
          <a:r>
            <a:rPr lang="en-US" dirty="0"/>
            <a:t>Transfer </a:t>
          </a:r>
        </a:p>
      </dgm:t>
    </dgm:pt>
    <dgm:pt modelId="{3179C5F4-8509-CF4E-B181-AC7AF7FE25C2}" type="parTrans" cxnId="{BE744487-34DD-954F-8763-BF28BEBBDEA6}">
      <dgm:prSet/>
      <dgm:spPr/>
      <dgm:t>
        <a:bodyPr/>
        <a:lstStyle/>
        <a:p>
          <a:endParaRPr lang="en-US"/>
        </a:p>
      </dgm:t>
    </dgm:pt>
    <dgm:pt modelId="{3FB38DE6-AF92-B24D-A24D-9F61955790E4}" type="sibTrans" cxnId="{BE744487-34DD-954F-8763-BF28BEBBDEA6}">
      <dgm:prSet/>
      <dgm:spPr/>
      <dgm:t>
        <a:bodyPr/>
        <a:lstStyle/>
        <a:p>
          <a:endParaRPr lang="en-US"/>
        </a:p>
      </dgm:t>
    </dgm:pt>
    <dgm:pt modelId="{8AEE8FBD-EB32-C644-8645-ACD35C35708C}" type="pres">
      <dgm:prSet presAssocID="{0B3E8FF0-1BCB-8047-B5B9-E4B1EB635FBB}" presName="rootnode" presStyleCnt="0">
        <dgm:presLayoutVars>
          <dgm:chMax/>
          <dgm:chPref/>
          <dgm:dir/>
          <dgm:animLvl val="lvl"/>
        </dgm:presLayoutVars>
      </dgm:prSet>
      <dgm:spPr/>
    </dgm:pt>
    <dgm:pt modelId="{0E9FCD44-B856-E043-8827-28AE9A88269E}" type="pres">
      <dgm:prSet presAssocID="{B6227BB3-2AE2-C642-B234-140EF20D7727}" presName="composite" presStyleCnt="0"/>
      <dgm:spPr/>
    </dgm:pt>
    <dgm:pt modelId="{F86838D4-302B-8048-A1C1-2E1A3E7ECB38}" type="pres">
      <dgm:prSet presAssocID="{B6227BB3-2AE2-C642-B234-140EF20D7727}" presName="LShape" presStyleLbl="alignNode1" presStyleIdx="0" presStyleCnt="5"/>
      <dgm:spPr/>
    </dgm:pt>
    <dgm:pt modelId="{863D9867-F54C-D64E-A6D9-E0BF34D50524}" type="pres">
      <dgm:prSet presAssocID="{B6227BB3-2AE2-C642-B234-140EF20D7727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5F3FE87-3D3A-DC41-BCE6-7A7EB85D6F07}" type="pres">
      <dgm:prSet presAssocID="{B6227BB3-2AE2-C642-B234-140EF20D7727}" presName="Triangle" presStyleLbl="alignNode1" presStyleIdx="1" presStyleCnt="5"/>
      <dgm:spPr/>
    </dgm:pt>
    <dgm:pt modelId="{66F4FDBF-C1AD-0D46-A2AD-42AFC5A8433F}" type="pres">
      <dgm:prSet presAssocID="{B4360BF5-1C5A-C449-BC6E-CEBE975B3790}" presName="sibTrans" presStyleCnt="0"/>
      <dgm:spPr/>
    </dgm:pt>
    <dgm:pt modelId="{73B720DF-5EE9-D64A-A50B-C4E738EAE001}" type="pres">
      <dgm:prSet presAssocID="{B4360BF5-1C5A-C449-BC6E-CEBE975B3790}" presName="space" presStyleCnt="0"/>
      <dgm:spPr/>
    </dgm:pt>
    <dgm:pt modelId="{E734C9B5-4185-D945-AF4D-31F22D959360}" type="pres">
      <dgm:prSet presAssocID="{5C9BE818-616F-EA49-91BB-773570562702}" presName="composite" presStyleCnt="0"/>
      <dgm:spPr/>
    </dgm:pt>
    <dgm:pt modelId="{18AA3D10-D05B-AB43-BEED-8E0151997633}" type="pres">
      <dgm:prSet presAssocID="{5C9BE818-616F-EA49-91BB-773570562702}" presName="LShape" presStyleLbl="alignNode1" presStyleIdx="2" presStyleCnt="5"/>
      <dgm:spPr/>
    </dgm:pt>
    <dgm:pt modelId="{38ABFA24-9354-BA40-BC6C-9785D8C45C6C}" type="pres">
      <dgm:prSet presAssocID="{5C9BE818-616F-EA49-91BB-773570562702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D2EFB16-AB9F-A74D-A00E-5D4AC5C92403}" type="pres">
      <dgm:prSet presAssocID="{5C9BE818-616F-EA49-91BB-773570562702}" presName="Triangle" presStyleLbl="alignNode1" presStyleIdx="3" presStyleCnt="5"/>
      <dgm:spPr/>
    </dgm:pt>
    <dgm:pt modelId="{650A0159-BAEE-2F4F-9E34-D8236921DE2E}" type="pres">
      <dgm:prSet presAssocID="{D9C2C7E0-82DE-D34E-ABCE-E7F572E02E2A}" presName="sibTrans" presStyleCnt="0"/>
      <dgm:spPr/>
    </dgm:pt>
    <dgm:pt modelId="{8ED503C5-6360-9448-975A-8772B5C6BA25}" type="pres">
      <dgm:prSet presAssocID="{D9C2C7E0-82DE-D34E-ABCE-E7F572E02E2A}" presName="space" presStyleCnt="0"/>
      <dgm:spPr/>
    </dgm:pt>
    <dgm:pt modelId="{9C2A395C-2554-734B-B913-3022F999DC08}" type="pres">
      <dgm:prSet presAssocID="{397AA294-B115-DC45-B34F-8759836A35B7}" presName="composite" presStyleCnt="0"/>
      <dgm:spPr/>
    </dgm:pt>
    <dgm:pt modelId="{AAB686AB-BB03-704D-876D-96E8238C5C72}" type="pres">
      <dgm:prSet presAssocID="{397AA294-B115-DC45-B34F-8759836A35B7}" presName="LShape" presStyleLbl="alignNode1" presStyleIdx="4" presStyleCnt="5"/>
      <dgm:spPr/>
    </dgm:pt>
    <dgm:pt modelId="{1BB141A2-8DFD-EE4F-92BD-83DE081CDEC2}" type="pres">
      <dgm:prSet presAssocID="{397AA294-B115-DC45-B34F-8759836A35B7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6CCA308-9A9D-0149-BEC8-8E3C708FDF5B}" type="presOf" srcId="{397AA294-B115-DC45-B34F-8759836A35B7}" destId="{1BB141A2-8DFD-EE4F-92BD-83DE081CDEC2}" srcOrd="0" destOrd="0" presId="urn:microsoft.com/office/officeart/2009/3/layout/StepUpProcess"/>
    <dgm:cxn modelId="{FCB0DF3D-D73C-3D46-8E20-7B6C8A04CA93}" type="presOf" srcId="{B6227BB3-2AE2-C642-B234-140EF20D7727}" destId="{863D9867-F54C-D64E-A6D9-E0BF34D50524}" srcOrd="0" destOrd="0" presId="urn:microsoft.com/office/officeart/2009/3/layout/StepUpProcess"/>
    <dgm:cxn modelId="{56236357-4F57-584C-A4E3-9709A87A2C6C}" type="presOf" srcId="{0B3E8FF0-1BCB-8047-B5B9-E4B1EB635FBB}" destId="{8AEE8FBD-EB32-C644-8645-ACD35C35708C}" srcOrd="0" destOrd="0" presId="urn:microsoft.com/office/officeart/2009/3/layout/StepUpProcess"/>
    <dgm:cxn modelId="{3357F57B-E658-1548-8ABD-6B3B7C43423B}" srcId="{0B3E8FF0-1BCB-8047-B5B9-E4B1EB635FBB}" destId="{B6227BB3-2AE2-C642-B234-140EF20D7727}" srcOrd="0" destOrd="0" parTransId="{E952E269-AF38-564B-A627-428580B6334D}" sibTransId="{B4360BF5-1C5A-C449-BC6E-CEBE975B3790}"/>
    <dgm:cxn modelId="{BE744487-34DD-954F-8763-BF28BEBBDEA6}" srcId="{0B3E8FF0-1BCB-8047-B5B9-E4B1EB635FBB}" destId="{397AA294-B115-DC45-B34F-8759836A35B7}" srcOrd="2" destOrd="0" parTransId="{3179C5F4-8509-CF4E-B181-AC7AF7FE25C2}" sibTransId="{3FB38DE6-AF92-B24D-A24D-9F61955790E4}"/>
    <dgm:cxn modelId="{6DB7498B-F14B-D14F-97B0-FA76AA8F5D3E}" srcId="{0B3E8FF0-1BCB-8047-B5B9-E4B1EB635FBB}" destId="{5C9BE818-616F-EA49-91BB-773570562702}" srcOrd="1" destOrd="0" parTransId="{9D38E96A-CC37-214C-8605-3D5AC460071E}" sibTransId="{D9C2C7E0-82DE-D34E-ABCE-E7F572E02E2A}"/>
    <dgm:cxn modelId="{1A04A0E5-87E1-344C-BF38-E0897007863E}" type="presOf" srcId="{5C9BE818-616F-EA49-91BB-773570562702}" destId="{38ABFA24-9354-BA40-BC6C-9785D8C45C6C}" srcOrd="0" destOrd="0" presId="urn:microsoft.com/office/officeart/2009/3/layout/StepUpProcess"/>
    <dgm:cxn modelId="{EF34ED4C-FB33-C542-B9AC-EA5F7633735A}" type="presParOf" srcId="{8AEE8FBD-EB32-C644-8645-ACD35C35708C}" destId="{0E9FCD44-B856-E043-8827-28AE9A88269E}" srcOrd="0" destOrd="0" presId="urn:microsoft.com/office/officeart/2009/3/layout/StepUpProcess"/>
    <dgm:cxn modelId="{6768DC78-368F-084F-8F04-FAD26F7377DA}" type="presParOf" srcId="{0E9FCD44-B856-E043-8827-28AE9A88269E}" destId="{F86838D4-302B-8048-A1C1-2E1A3E7ECB38}" srcOrd="0" destOrd="0" presId="urn:microsoft.com/office/officeart/2009/3/layout/StepUpProcess"/>
    <dgm:cxn modelId="{6B840087-54EC-8243-88BD-D5BE03DB63E6}" type="presParOf" srcId="{0E9FCD44-B856-E043-8827-28AE9A88269E}" destId="{863D9867-F54C-D64E-A6D9-E0BF34D50524}" srcOrd="1" destOrd="0" presId="urn:microsoft.com/office/officeart/2009/3/layout/StepUpProcess"/>
    <dgm:cxn modelId="{431593DE-A000-E64E-8E1D-D8C47621D931}" type="presParOf" srcId="{0E9FCD44-B856-E043-8827-28AE9A88269E}" destId="{65F3FE87-3D3A-DC41-BCE6-7A7EB85D6F07}" srcOrd="2" destOrd="0" presId="urn:microsoft.com/office/officeart/2009/3/layout/StepUpProcess"/>
    <dgm:cxn modelId="{E08F87F8-21A0-464D-9AD2-79E90A007719}" type="presParOf" srcId="{8AEE8FBD-EB32-C644-8645-ACD35C35708C}" destId="{66F4FDBF-C1AD-0D46-A2AD-42AFC5A8433F}" srcOrd="1" destOrd="0" presId="urn:microsoft.com/office/officeart/2009/3/layout/StepUpProcess"/>
    <dgm:cxn modelId="{6AE40958-7F25-334A-A80A-9FCEF1842A79}" type="presParOf" srcId="{66F4FDBF-C1AD-0D46-A2AD-42AFC5A8433F}" destId="{73B720DF-5EE9-D64A-A50B-C4E738EAE001}" srcOrd="0" destOrd="0" presId="urn:microsoft.com/office/officeart/2009/3/layout/StepUpProcess"/>
    <dgm:cxn modelId="{57F6D4BD-BFC6-D643-9BCF-56EFED36F285}" type="presParOf" srcId="{8AEE8FBD-EB32-C644-8645-ACD35C35708C}" destId="{E734C9B5-4185-D945-AF4D-31F22D959360}" srcOrd="2" destOrd="0" presId="urn:microsoft.com/office/officeart/2009/3/layout/StepUpProcess"/>
    <dgm:cxn modelId="{B5801415-DD61-0A47-82A5-B22776DEE00B}" type="presParOf" srcId="{E734C9B5-4185-D945-AF4D-31F22D959360}" destId="{18AA3D10-D05B-AB43-BEED-8E0151997633}" srcOrd="0" destOrd="0" presId="urn:microsoft.com/office/officeart/2009/3/layout/StepUpProcess"/>
    <dgm:cxn modelId="{046C3A5D-D954-8D41-8F42-541DB3D7159E}" type="presParOf" srcId="{E734C9B5-4185-D945-AF4D-31F22D959360}" destId="{38ABFA24-9354-BA40-BC6C-9785D8C45C6C}" srcOrd="1" destOrd="0" presId="urn:microsoft.com/office/officeart/2009/3/layout/StepUpProcess"/>
    <dgm:cxn modelId="{08B3D6B6-4837-704F-B866-2E7CCA168DC0}" type="presParOf" srcId="{E734C9B5-4185-D945-AF4D-31F22D959360}" destId="{6D2EFB16-AB9F-A74D-A00E-5D4AC5C92403}" srcOrd="2" destOrd="0" presId="urn:microsoft.com/office/officeart/2009/3/layout/StepUpProcess"/>
    <dgm:cxn modelId="{1EA43C11-8F35-4045-A003-DCF097ACD008}" type="presParOf" srcId="{8AEE8FBD-EB32-C644-8645-ACD35C35708C}" destId="{650A0159-BAEE-2F4F-9E34-D8236921DE2E}" srcOrd="3" destOrd="0" presId="urn:microsoft.com/office/officeart/2009/3/layout/StepUpProcess"/>
    <dgm:cxn modelId="{C57ABF91-A143-7646-9712-F1FE137D1AFC}" type="presParOf" srcId="{650A0159-BAEE-2F4F-9E34-D8236921DE2E}" destId="{8ED503C5-6360-9448-975A-8772B5C6BA25}" srcOrd="0" destOrd="0" presId="urn:microsoft.com/office/officeart/2009/3/layout/StepUpProcess"/>
    <dgm:cxn modelId="{5162FF6D-6B1A-A749-B1A3-12E1120E22E6}" type="presParOf" srcId="{8AEE8FBD-EB32-C644-8645-ACD35C35708C}" destId="{9C2A395C-2554-734B-B913-3022F999DC08}" srcOrd="4" destOrd="0" presId="urn:microsoft.com/office/officeart/2009/3/layout/StepUpProcess"/>
    <dgm:cxn modelId="{4A0A3BB3-B67A-5C4A-A150-9A4B6984E474}" type="presParOf" srcId="{9C2A395C-2554-734B-B913-3022F999DC08}" destId="{AAB686AB-BB03-704D-876D-96E8238C5C72}" srcOrd="0" destOrd="0" presId="urn:microsoft.com/office/officeart/2009/3/layout/StepUpProcess"/>
    <dgm:cxn modelId="{3C20BC20-388F-CB48-9C9D-D1D5531666E1}" type="presParOf" srcId="{9C2A395C-2554-734B-B913-3022F999DC08}" destId="{1BB141A2-8DFD-EE4F-92BD-83DE081CDEC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D13D9-AEB3-B143-882D-7B76935BEF47}">
      <dsp:nvSpPr>
        <dsp:cNvPr id="0" name=""/>
        <dsp:cNvSpPr/>
      </dsp:nvSpPr>
      <dsp:spPr>
        <a:xfrm>
          <a:off x="447144" y="1362660"/>
          <a:ext cx="2366526" cy="118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Risk Management is where knowledge of Attack, Defense, and Response capabilities all come together to facilitate informed decision-making.  </a:t>
          </a:r>
        </a:p>
      </dsp:txBody>
      <dsp:txXfrm>
        <a:off x="481801" y="1397317"/>
        <a:ext cx="2297212" cy="1113949"/>
      </dsp:txXfrm>
    </dsp:sp>
    <dsp:sp modelId="{0D935410-FF64-CA42-95F8-F8832AB18C0A}">
      <dsp:nvSpPr>
        <dsp:cNvPr id="0" name=""/>
        <dsp:cNvSpPr/>
      </dsp:nvSpPr>
      <dsp:spPr>
        <a:xfrm rot="18289469">
          <a:off x="2458163" y="1246670"/>
          <a:ext cx="165762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57624" y="272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5534" y="1232475"/>
        <a:ext cx="82881" cy="82881"/>
      </dsp:txXfrm>
    </dsp:sp>
    <dsp:sp modelId="{FF3E975A-22D7-514F-B9A6-2ED5882B8C5D}">
      <dsp:nvSpPr>
        <dsp:cNvPr id="0" name=""/>
        <dsp:cNvSpPr/>
      </dsp:nvSpPr>
      <dsp:spPr>
        <a:xfrm>
          <a:off x="3760280" y="1908"/>
          <a:ext cx="2366526" cy="118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Adversary Knowledge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(CTI + ATT&amp;CK) </a:t>
          </a:r>
        </a:p>
      </dsp:txBody>
      <dsp:txXfrm>
        <a:off x="3794937" y="36565"/>
        <a:ext cx="2297212" cy="1113949"/>
      </dsp:txXfrm>
    </dsp:sp>
    <dsp:sp modelId="{8B2A8E0A-7982-F848-9570-9ADD3CEC35A1}">
      <dsp:nvSpPr>
        <dsp:cNvPr id="0" name=""/>
        <dsp:cNvSpPr/>
      </dsp:nvSpPr>
      <dsp:spPr>
        <a:xfrm>
          <a:off x="2813670" y="1927046"/>
          <a:ext cx="946610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946610" y="272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63310" y="1930627"/>
        <a:ext cx="47330" cy="47330"/>
      </dsp:txXfrm>
    </dsp:sp>
    <dsp:sp modelId="{B3D5D44E-5E65-CC44-95A1-1E5BEEB8D162}">
      <dsp:nvSpPr>
        <dsp:cNvPr id="0" name=""/>
        <dsp:cNvSpPr/>
      </dsp:nvSpPr>
      <dsp:spPr>
        <a:xfrm>
          <a:off x="3760280" y="1362660"/>
          <a:ext cx="2366526" cy="118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Control/Posture Knowledge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(CIS18, NIST RMF + 800x) </a:t>
          </a:r>
        </a:p>
      </dsp:txBody>
      <dsp:txXfrm>
        <a:off x="3794937" y="1397317"/>
        <a:ext cx="2297212" cy="1113949"/>
      </dsp:txXfrm>
    </dsp:sp>
    <dsp:sp modelId="{2B02D17E-867B-304C-9309-FAA24006236D}">
      <dsp:nvSpPr>
        <dsp:cNvPr id="0" name=""/>
        <dsp:cNvSpPr/>
      </dsp:nvSpPr>
      <dsp:spPr>
        <a:xfrm rot="3310531">
          <a:off x="2458163" y="2607422"/>
          <a:ext cx="1657624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657624" y="27246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45534" y="2593228"/>
        <a:ext cx="82881" cy="82881"/>
      </dsp:txXfrm>
    </dsp:sp>
    <dsp:sp modelId="{DD48A733-32FF-4A42-9CE5-90C6E7901809}">
      <dsp:nvSpPr>
        <dsp:cNvPr id="0" name=""/>
        <dsp:cNvSpPr/>
      </dsp:nvSpPr>
      <dsp:spPr>
        <a:xfrm>
          <a:off x="3760280" y="2723413"/>
          <a:ext cx="2366526" cy="11832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Response Capability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(SOC / IR / Forensics)</a:t>
          </a:r>
        </a:p>
      </dsp:txBody>
      <dsp:txXfrm>
        <a:off x="3794937" y="2758070"/>
        <a:ext cx="2297212" cy="11139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2462E-C51E-6740-98DA-BD964E11D28E}">
      <dsp:nvSpPr>
        <dsp:cNvPr id="0" name=""/>
        <dsp:cNvSpPr/>
      </dsp:nvSpPr>
      <dsp:spPr>
        <a:xfrm>
          <a:off x="0" y="0"/>
          <a:ext cx="2686272" cy="937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Informed Decision-Making</a:t>
          </a:r>
        </a:p>
      </dsp:txBody>
      <dsp:txXfrm>
        <a:off x="630959" y="0"/>
        <a:ext cx="2055312" cy="937054"/>
      </dsp:txXfrm>
    </dsp:sp>
    <dsp:sp modelId="{829D70EA-853F-6B40-9645-F06A8F320968}">
      <dsp:nvSpPr>
        <dsp:cNvPr id="0" name=""/>
        <dsp:cNvSpPr/>
      </dsp:nvSpPr>
      <dsp:spPr>
        <a:xfrm>
          <a:off x="93705" y="93705"/>
          <a:ext cx="537254" cy="749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50000" r="-50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C50D870-A118-1542-AFB8-699CBB913412}">
      <dsp:nvSpPr>
        <dsp:cNvPr id="0" name=""/>
        <dsp:cNvSpPr/>
      </dsp:nvSpPr>
      <dsp:spPr>
        <a:xfrm>
          <a:off x="0" y="1030759"/>
          <a:ext cx="2686272" cy="937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Wise Investments </a:t>
          </a:r>
        </a:p>
      </dsp:txBody>
      <dsp:txXfrm>
        <a:off x="630959" y="1030759"/>
        <a:ext cx="2055312" cy="937054"/>
      </dsp:txXfrm>
    </dsp:sp>
    <dsp:sp modelId="{FC342886-993D-1E47-A89B-CE26123CDA5D}">
      <dsp:nvSpPr>
        <dsp:cNvPr id="0" name=""/>
        <dsp:cNvSpPr/>
      </dsp:nvSpPr>
      <dsp:spPr>
        <a:xfrm>
          <a:off x="93705" y="1124464"/>
          <a:ext cx="537254" cy="749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35B591F-2126-EB4A-8841-B03A7D926D6D}">
      <dsp:nvSpPr>
        <dsp:cNvPr id="0" name=""/>
        <dsp:cNvSpPr/>
      </dsp:nvSpPr>
      <dsp:spPr>
        <a:xfrm>
          <a:off x="0" y="2061518"/>
          <a:ext cx="2686272" cy="937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Sustained Improvement</a:t>
          </a:r>
        </a:p>
      </dsp:txBody>
      <dsp:txXfrm>
        <a:off x="630959" y="2061518"/>
        <a:ext cx="2055312" cy="937054"/>
      </dsp:txXfrm>
    </dsp:sp>
    <dsp:sp modelId="{53C4C587-E90E-0349-9B28-DE0AD6A4CB07}">
      <dsp:nvSpPr>
        <dsp:cNvPr id="0" name=""/>
        <dsp:cNvSpPr/>
      </dsp:nvSpPr>
      <dsp:spPr>
        <a:xfrm>
          <a:off x="93705" y="2155224"/>
          <a:ext cx="537254" cy="74964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8000" r="-68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6838D4-302B-8048-A1C1-2E1A3E7ECB38}">
      <dsp:nvSpPr>
        <dsp:cNvPr id="0" name=""/>
        <dsp:cNvSpPr/>
      </dsp:nvSpPr>
      <dsp:spPr>
        <a:xfrm rot="5400000">
          <a:off x="444854" y="1496756"/>
          <a:ext cx="1334570" cy="222069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63D9867-F54C-D64E-A6D9-E0BF34D50524}">
      <dsp:nvSpPr>
        <dsp:cNvPr id="0" name=""/>
        <dsp:cNvSpPr/>
      </dsp:nvSpPr>
      <dsp:spPr>
        <a:xfrm>
          <a:off x="222081" y="2160265"/>
          <a:ext cx="2004855" cy="175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Reduce and Mitigate </a:t>
          </a:r>
        </a:p>
      </dsp:txBody>
      <dsp:txXfrm>
        <a:off x="222081" y="2160265"/>
        <a:ext cx="2004855" cy="1757373"/>
      </dsp:txXfrm>
    </dsp:sp>
    <dsp:sp modelId="{65F3FE87-3D3A-DC41-BCE6-7A7EB85D6F07}">
      <dsp:nvSpPr>
        <dsp:cNvPr id="0" name=""/>
        <dsp:cNvSpPr/>
      </dsp:nvSpPr>
      <dsp:spPr>
        <a:xfrm>
          <a:off x="1848662" y="1333266"/>
          <a:ext cx="378274" cy="37827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AA3D10-D05B-AB43-BEED-8E0151997633}">
      <dsp:nvSpPr>
        <dsp:cNvPr id="0" name=""/>
        <dsp:cNvSpPr/>
      </dsp:nvSpPr>
      <dsp:spPr>
        <a:xfrm rot="5400000">
          <a:off x="2899189" y="889428"/>
          <a:ext cx="1334570" cy="222069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ABFA24-9354-BA40-BC6C-9785D8C45C6C}">
      <dsp:nvSpPr>
        <dsp:cNvPr id="0" name=""/>
        <dsp:cNvSpPr/>
      </dsp:nvSpPr>
      <dsp:spPr>
        <a:xfrm>
          <a:off x="2676416" y="1552938"/>
          <a:ext cx="2004855" cy="175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Accept and Track</a:t>
          </a:r>
        </a:p>
      </dsp:txBody>
      <dsp:txXfrm>
        <a:off x="2676416" y="1552938"/>
        <a:ext cx="2004855" cy="1757373"/>
      </dsp:txXfrm>
    </dsp:sp>
    <dsp:sp modelId="{6D2EFB16-AB9F-A74D-A00E-5D4AC5C92403}">
      <dsp:nvSpPr>
        <dsp:cNvPr id="0" name=""/>
        <dsp:cNvSpPr/>
      </dsp:nvSpPr>
      <dsp:spPr>
        <a:xfrm>
          <a:off x="4302997" y="725938"/>
          <a:ext cx="378274" cy="37827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AB686AB-BB03-704D-876D-96E8238C5C72}">
      <dsp:nvSpPr>
        <dsp:cNvPr id="0" name=""/>
        <dsp:cNvSpPr/>
      </dsp:nvSpPr>
      <dsp:spPr>
        <a:xfrm rot="5400000">
          <a:off x="5353524" y="282101"/>
          <a:ext cx="1334570" cy="2220694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BB141A2-8DFD-EE4F-92BD-83DE081CDEC2}">
      <dsp:nvSpPr>
        <dsp:cNvPr id="0" name=""/>
        <dsp:cNvSpPr/>
      </dsp:nvSpPr>
      <dsp:spPr>
        <a:xfrm>
          <a:off x="5130751" y="945610"/>
          <a:ext cx="2004855" cy="1757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Transfer </a:t>
          </a:r>
        </a:p>
      </dsp:txBody>
      <dsp:txXfrm>
        <a:off x="5130751" y="945610"/>
        <a:ext cx="2004855" cy="17573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0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70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8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4941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3748929030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1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1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9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3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0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4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49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hyperlink" Target="http://www.aliem.com/paucis-verbis-lifetime-attributable-risk-of-cancer-from-ct/" TargetMode="External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hyperlink" Target="https://creativecommons.org/licenses/by-nc-nd/3.0/" TargetMode="External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633F3-CD0C-94B0-907C-5634887B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84" y="354225"/>
            <a:ext cx="6881026" cy="1322887"/>
          </a:xfrm>
        </p:spPr>
        <p:txBody>
          <a:bodyPr>
            <a:normAutofit/>
          </a:bodyPr>
          <a:lstStyle/>
          <a:p>
            <a:r>
              <a:rPr lang="en-US"/>
              <a:t>Risk Management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E01C99-2C42-E355-F803-BFBFE8661A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7384" y="1938727"/>
          <a:ext cx="6573951" cy="3908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ket 7">
            <a:extLst>
              <a:ext uri="{FF2B5EF4-FFF2-40B4-BE49-F238E27FC236}">
                <a16:creationId xmlns:a16="http://schemas.microsoft.com/office/drawing/2014/main" id="{C98BCF81-8E65-B310-E550-4C6EB8021ADA}"/>
              </a:ext>
            </a:extLst>
          </p:cNvPr>
          <p:cNvSpPr/>
          <p:nvPr/>
        </p:nvSpPr>
        <p:spPr>
          <a:xfrm>
            <a:off x="6804816" y="1938726"/>
            <a:ext cx="1284741" cy="3908585"/>
          </a:xfrm>
          <a:prstGeom prst="rightBracket">
            <a:avLst>
              <a:gd name="adj" fmla="val 41488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66F4663-6517-BD7C-7DB8-318B1874E1E9}"/>
              </a:ext>
            </a:extLst>
          </p:cNvPr>
          <p:cNvGraphicFramePr/>
          <p:nvPr/>
        </p:nvGraphicFramePr>
        <p:xfrm>
          <a:off x="8459515" y="2393731"/>
          <a:ext cx="2686272" cy="2998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60387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2DECD4-23CA-5BC8-2F64-2A3235B5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Ways to Manage Risk</a:t>
            </a:r>
          </a:p>
        </p:txBody>
      </p:sp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1EEA192D-8D24-9300-7358-B8942EDE50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523" r="6782" b="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96A1FF-F213-F342-B281-8E1A1BD1914A}"/>
              </a:ext>
            </a:extLst>
          </p:cNvPr>
          <p:cNvSpPr txBox="1"/>
          <p:nvPr/>
        </p:nvSpPr>
        <p:spPr>
          <a:xfrm>
            <a:off x="9732672" y="6657945"/>
            <a:ext cx="245932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www.aliem.com/paucis-verbis-lifetime-attributable-risk-of-cancer-from-c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3D7289E-A602-D662-4AE7-3ECC59F61688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553720" y="1850072"/>
          <a:ext cx="7137400" cy="4642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56044454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1_Office Theme</vt:lpstr>
      <vt:lpstr>Risk Management </vt:lpstr>
      <vt:lpstr>Ways to Manage Risk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2024-09-24T18:57:39Z</dcterms:created>
  <dcterms:modified xsi:type="dcterms:W3CDTF">2025-05-11T21:33:31Z</dcterms:modified>
  <cp:category/>
</cp:coreProperties>
</file>