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98" r:id="rId2"/>
    <p:sldId id="348" r:id="rId3"/>
    <p:sldId id="349" r:id="rId4"/>
    <p:sldId id="35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968B54-3567-48DF-8F3C-A439155023A4}" v="1" dt="2024-09-24T18:58:55.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ison Reeves (GCE)" userId="17f2d13c-fdb5-4d97-9bdf-710c7fc77bf0" providerId="ADAL" clId="{6C968B54-3567-48DF-8F3C-A439155023A4}"/>
    <pc:docChg chg="custSel addSld delSld modSld">
      <pc:chgData name="Allison Reeves (GCE)" userId="17f2d13c-fdb5-4d97-9bdf-710c7fc77bf0" providerId="ADAL" clId="{6C968B54-3567-48DF-8F3C-A439155023A4}" dt="2024-09-24T18:58:55.560" v="10"/>
      <pc:docMkLst>
        <pc:docMk/>
      </pc:docMkLst>
      <pc:sldChg chg="add">
        <pc:chgData name="Allison Reeves (GCE)" userId="17f2d13c-fdb5-4d97-9bdf-710c7fc77bf0" providerId="ADAL" clId="{6C968B54-3567-48DF-8F3C-A439155023A4}" dt="2024-09-24T18:58:55.560" v="10"/>
        <pc:sldMkLst>
          <pc:docMk/>
          <pc:sldMk cId="1064869203" sldId="351"/>
        </pc:sldMkLst>
      </pc:sldChg>
      <pc:sldChg chg="modSp mod">
        <pc:chgData name="Allison Reeves (GCE)" userId="17f2d13c-fdb5-4d97-9bdf-710c7fc77bf0" providerId="ADAL" clId="{6C968B54-3567-48DF-8F3C-A439155023A4}" dt="2024-09-24T18:57:59.536" v="7" actId="20577"/>
        <pc:sldMkLst>
          <pc:docMk/>
          <pc:sldMk cId="3266722626" sldId="398"/>
        </pc:sldMkLst>
        <pc:spChg chg="mod">
          <ac:chgData name="Allison Reeves (GCE)" userId="17f2d13c-fdb5-4d97-9bdf-710c7fc77bf0" providerId="ADAL" clId="{6C968B54-3567-48DF-8F3C-A439155023A4}" dt="2024-09-24T18:57:59.536" v="7" actId="20577"/>
          <ac:spMkLst>
            <pc:docMk/>
            <pc:sldMk cId="3266722626" sldId="398"/>
            <ac:spMk id="2" creationId="{F30540C5-715E-4661-B7FC-5611992CDBF4}"/>
          </ac:spMkLst>
        </pc:spChg>
      </pc:sldChg>
      <pc:sldChg chg="del">
        <pc:chgData name="Allison Reeves (GCE)" userId="17f2d13c-fdb5-4d97-9bdf-710c7fc77bf0" providerId="ADAL" clId="{6C968B54-3567-48DF-8F3C-A439155023A4}" dt="2024-09-24T18:58:38.644" v="8" actId="2696"/>
        <pc:sldMkLst>
          <pc:docMk/>
          <pc:sldMk cId="3560444541" sldId="432"/>
        </pc:sldMkLst>
      </pc:sldChg>
      <pc:sldChg chg="del">
        <pc:chgData name="Allison Reeves (GCE)" userId="17f2d13c-fdb5-4d97-9bdf-710c7fc77bf0" providerId="ADAL" clId="{6C968B54-3567-48DF-8F3C-A439155023A4}" dt="2024-09-24T18:58:40.223" v="9" actId="2696"/>
        <pc:sldMkLst>
          <pc:docMk/>
          <pc:sldMk cId="2603870245" sldId="82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601AD4-473F-3544-8A54-709C03E65664}" type="doc">
      <dgm:prSet loTypeId="urn:microsoft.com/office/officeart/2005/8/layout/hProcess4" loCatId="list" qsTypeId="urn:microsoft.com/office/officeart/2005/8/quickstyle/simple5" qsCatId="simple" csTypeId="urn:microsoft.com/office/officeart/2005/8/colors/accent1_2" csCatId="accent1"/>
      <dgm:spPr/>
      <dgm:t>
        <a:bodyPr/>
        <a:lstStyle/>
        <a:p>
          <a:endParaRPr lang="en-US"/>
        </a:p>
      </dgm:t>
    </dgm:pt>
    <dgm:pt modelId="{D23C8BD3-0C1A-3347-9DF9-6BF063D5B1EE}">
      <dgm:prSet/>
      <dgm:spPr/>
      <dgm:t>
        <a:bodyPr/>
        <a:lstStyle/>
        <a:p>
          <a:r>
            <a:rPr lang="en-US"/>
            <a:t>Figure out what is important to protect (know your business)</a:t>
          </a:r>
        </a:p>
      </dgm:t>
    </dgm:pt>
    <dgm:pt modelId="{89B6EBCE-A70C-9E43-8A8F-B31280EBA2ED}" type="parTrans" cxnId="{38DFFE13-574B-F347-85A5-136BC3F9710E}">
      <dgm:prSet/>
      <dgm:spPr/>
      <dgm:t>
        <a:bodyPr/>
        <a:lstStyle/>
        <a:p>
          <a:endParaRPr lang="en-US"/>
        </a:p>
      </dgm:t>
    </dgm:pt>
    <dgm:pt modelId="{70B38F86-6917-F245-ADC3-4F7FB0141B0C}" type="sibTrans" cxnId="{38DFFE13-574B-F347-85A5-136BC3F9710E}">
      <dgm:prSet/>
      <dgm:spPr/>
      <dgm:t>
        <a:bodyPr/>
        <a:lstStyle/>
        <a:p>
          <a:endParaRPr lang="en-US"/>
        </a:p>
      </dgm:t>
    </dgm:pt>
    <dgm:pt modelId="{45DF4F79-9698-414F-8EE1-F0DEEB635DC4}">
      <dgm:prSet/>
      <dgm:spPr/>
      <dgm:t>
        <a:bodyPr/>
        <a:lstStyle/>
        <a:p>
          <a:r>
            <a:rPr lang="en-US"/>
            <a:t>Attacker Objectives</a:t>
          </a:r>
        </a:p>
      </dgm:t>
    </dgm:pt>
    <dgm:pt modelId="{34DE521E-C34A-E246-8F49-F1998888E6EB}" type="parTrans" cxnId="{F1AC3621-6708-374A-A585-199380BC1FC4}">
      <dgm:prSet/>
      <dgm:spPr/>
      <dgm:t>
        <a:bodyPr/>
        <a:lstStyle/>
        <a:p>
          <a:endParaRPr lang="en-US"/>
        </a:p>
      </dgm:t>
    </dgm:pt>
    <dgm:pt modelId="{DC93FCAA-CE9D-B84F-A335-EF48AF5551E4}" type="sibTrans" cxnId="{F1AC3621-6708-374A-A585-199380BC1FC4}">
      <dgm:prSet/>
      <dgm:spPr/>
      <dgm:t>
        <a:bodyPr/>
        <a:lstStyle/>
        <a:p>
          <a:endParaRPr lang="en-US"/>
        </a:p>
      </dgm:t>
    </dgm:pt>
    <dgm:pt modelId="{3B01E20C-B79C-0247-B800-0F7A8DABE285}">
      <dgm:prSet/>
      <dgm:spPr/>
      <dgm:t>
        <a:bodyPr/>
        <a:lstStyle/>
        <a:p>
          <a:r>
            <a:rPr lang="en-US"/>
            <a:t>Identify who is a threat</a:t>
          </a:r>
        </a:p>
      </dgm:t>
    </dgm:pt>
    <dgm:pt modelId="{BE95AB28-06A2-FD4E-A451-B9CCDD246708}" type="parTrans" cxnId="{5EEC642D-F971-414D-A2FD-59481F23BFDD}">
      <dgm:prSet/>
      <dgm:spPr/>
      <dgm:t>
        <a:bodyPr/>
        <a:lstStyle/>
        <a:p>
          <a:endParaRPr lang="en-US"/>
        </a:p>
      </dgm:t>
    </dgm:pt>
    <dgm:pt modelId="{B7E5FB10-F52D-7A4D-B31B-0D95DD170B18}" type="sibTrans" cxnId="{5EEC642D-F971-414D-A2FD-59481F23BFDD}">
      <dgm:prSet/>
      <dgm:spPr/>
      <dgm:t>
        <a:bodyPr/>
        <a:lstStyle/>
        <a:p>
          <a:endParaRPr lang="en-US"/>
        </a:p>
      </dgm:t>
    </dgm:pt>
    <dgm:pt modelId="{A4AAA71D-96E6-2544-AE58-6005A638419F}">
      <dgm:prSet/>
      <dgm:spPr/>
      <dgm:t>
        <a:bodyPr/>
        <a:lstStyle/>
        <a:p>
          <a:r>
            <a:rPr lang="en-US"/>
            <a:t>Adversary Profiling </a:t>
          </a:r>
        </a:p>
      </dgm:t>
    </dgm:pt>
    <dgm:pt modelId="{DE9CE065-1A56-2346-AAB3-379569751AC6}" type="parTrans" cxnId="{DF009A8D-AF1F-FA44-9B3F-7A6284CB1011}">
      <dgm:prSet/>
      <dgm:spPr/>
      <dgm:t>
        <a:bodyPr/>
        <a:lstStyle/>
        <a:p>
          <a:endParaRPr lang="en-US"/>
        </a:p>
      </dgm:t>
    </dgm:pt>
    <dgm:pt modelId="{225FA263-E287-7444-8ED5-A21BEAE00F8D}" type="sibTrans" cxnId="{DF009A8D-AF1F-FA44-9B3F-7A6284CB1011}">
      <dgm:prSet/>
      <dgm:spPr/>
      <dgm:t>
        <a:bodyPr/>
        <a:lstStyle/>
        <a:p>
          <a:endParaRPr lang="en-US"/>
        </a:p>
      </dgm:t>
    </dgm:pt>
    <dgm:pt modelId="{F1354B16-C513-8846-9F15-ACA8493F23D2}">
      <dgm:prSet/>
      <dgm:spPr/>
      <dgm:t>
        <a:bodyPr/>
        <a:lstStyle/>
        <a:p>
          <a:r>
            <a:rPr lang="en-US"/>
            <a:t>Outline the TTPs for these actors and objectives </a:t>
          </a:r>
        </a:p>
      </dgm:t>
    </dgm:pt>
    <dgm:pt modelId="{B35842D9-84B9-3448-9E7E-964BD9F0B0FF}" type="parTrans" cxnId="{D29DDF20-C5E3-3D47-BA65-B12E813C0A64}">
      <dgm:prSet/>
      <dgm:spPr/>
      <dgm:t>
        <a:bodyPr/>
        <a:lstStyle/>
        <a:p>
          <a:endParaRPr lang="en-US"/>
        </a:p>
      </dgm:t>
    </dgm:pt>
    <dgm:pt modelId="{10909374-3AB6-3B40-A23C-14EE0FF5B198}" type="sibTrans" cxnId="{D29DDF20-C5E3-3D47-BA65-B12E813C0A64}">
      <dgm:prSet/>
      <dgm:spPr/>
      <dgm:t>
        <a:bodyPr/>
        <a:lstStyle/>
        <a:p>
          <a:endParaRPr lang="en-US"/>
        </a:p>
      </dgm:t>
    </dgm:pt>
    <dgm:pt modelId="{48481F36-5DC4-2045-BE91-D1E7341333D2}">
      <dgm:prSet/>
      <dgm:spPr/>
      <dgm:t>
        <a:bodyPr/>
        <a:lstStyle/>
        <a:p>
          <a:r>
            <a:rPr lang="en-US"/>
            <a:t>Adversary Methods</a:t>
          </a:r>
        </a:p>
      </dgm:t>
    </dgm:pt>
    <dgm:pt modelId="{BE5FB641-661D-3D4B-8FD8-3B4AF7D4117F}" type="parTrans" cxnId="{88F8279C-4290-704E-B509-8AA9232DBE8A}">
      <dgm:prSet/>
      <dgm:spPr/>
      <dgm:t>
        <a:bodyPr/>
        <a:lstStyle/>
        <a:p>
          <a:endParaRPr lang="en-US"/>
        </a:p>
      </dgm:t>
    </dgm:pt>
    <dgm:pt modelId="{ACE5D87F-09DA-BB4E-8592-14EA526324E1}" type="sibTrans" cxnId="{88F8279C-4290-704E-B509-8AA9232DBE8A}">
      <dgm:prSet/>
      <dgm:spPr/>
      <dgm:t>
        <a:bodyPr/>
        <a:lstStyle/>
        <a:p>
          <a:endParaRPr lang="en-US"/>
        </a:p>
      </dgm:t>
    </dgm:pt>
    <dgm:pt modelId="{41BC99CA-CC87-2D42-8799-7F7C58F2828C}">
      <dgm:prSet/>
      <dgm:spPr/>
      <dgm:t>
        <a:bodyPr/>
        <a:lstStyle/>
        <a:p>
          <a:r>
            <a:rPr lang="en-US"/>
            <a:t>Diagram infrastructure and associated controls</a:t>
          </a:r>
        </a:p>
      </dgm:t>
    </dgm:pt>
    <dgm:pt modelId="{50977A60-2591-5047-B9E2-BFA314BD34AC}" type="parTrans" cxnId="{4324D9A8-1B7F-5345-9A69-3890A903EE0F}">
      <dgm:prSet/>
      <dgm:spPr/>
      <dgm:t>
        <a:bodyPr/>
        <a:lstStyle/>
        <a:p>
          <a:endParaRPr lang="en-US"/>
        </a:p>
      </dgm:t>
    </dgm:pt>
    <dgm:pt modelId="{1ADF00EA-CB5A-CD48-B7E7-5ADFFC9D13F3}" type="sibTrans" cxnId="{4324D9A8-1B7F-5345-9A69-3890A903EE0F}">
      <dgm:prSet/>
      <dgm:spPr/>
      <dgm:t>
        <a:bodyPr/>
        <a:lstStyle/>
        <a:p>
          <a:endParaRPr lang="en-US"/>
        </a:p>
      </dgm:t>
    </dgm:pt>
    <dgm:pt modelId="{99D83CB0-A0CB-CE45-92CB-CFD66CE9F988}">
      <dgm:prSet/>
      <dgm:spPr/>
      <dgm:t>
        <a:bodyPr/>
        <a:lstStyle/>
        <a:p>
          <a:r>
            <a:rPr lang="en-US"/>
            <a:t>Control Mapping </a:t>
          </a:r>
        </a:p>
      </dgm:t>
    </dgm:pt>
    <dgm:pt modelId="{5D37445C-9056-A544-92FD-AA4329991199}" type="parTrans" cxnId="{837C1E34-F140-B940-BD1B-67F95BC7B1E2}">
      <dgm:prSet/>
      <dgm:spPr/>
      <dgm:t>
        <a:bodyPr/>
        <a:lstStyle/>
        <a:p>
          <a:endParaRPr lang="en-US"/>
        </a:p>
      </dgm:t>
    </dgm:pt>
    <dgm:pt modelId="{3BE07B4E-823E-3C4F-B0C4-32DADB898CF4}" type="sibTrans" cxnId="{837C1E34-F140-B940-BD1B-67F95BC7B1E2}">
      <dgm:prSet/>
      <dgm:spPr/>
      <dgm:t>
        <a:bodyPr/>
        <a:lstStyle/>
        <a:p>
          <a:endParaRPr lang="en-US"/>
        </a:p>
      </dgm:t>
    </dgm:pt>
    <dgm:pt modelId="{1E6C25FC-7947-0447-8149-B23C2C9B62E0}">
      <dgm:prSet/>
      <dgm:spPr/>
      <dgm:t>
        <a:bodyPr/>
        <a:lstStyle/>
        <a:p>
          <a:r>
            <a:rPr lang="en-US"/>
            <a:t>Map attack flows, against infrastructure using likely TTPs. </a:t>
          </a:r>
        </a:p>
      </dgm:t>
    </dgm:pt>
    <dgm:pt modelId="{4A1A00AF-1D41-304B-B57B-B617712941B5}" type="parTrans" cxnId="{7D7F0ED9-3CDC-FA4A-B0B5-026D3F351ADB}">
      <dgm:prSet/>
      <dgm:spPr/>
      <dgm:t>
        <a:bodyPr/>
        <a:lstStyle/>
        <a:p>
          <a:endParaRPr lang="en-US"/>
        </a:p>
      </dgm:t>
    </dgm:pt>
    <dgm:pt modelId="{5D38207B-1BBD-364D-B810-1425C729E86C}" type="sibTrans" cxnId="{7D7F0ED9-3CDC-FA4A-B0B5-026D3F351ADB}">
      <dgm:prSet/>
      <dgm:spPr/>
      <dgm:t>
        <a:bodyPr/>
        <a:lstStyle/>
        <a:p>
          <a:endParaRPr lang="en-US"/>
        </a:p>
      </dgm:t>
    </dgm:pt>
    <dgm:pt modelId="{78365784-D260-0942-9B78-7A10BEF66ABF}">
      <dgm:prSet/>
      <dgm:spPr/>
      <dgm:t>
        <a:bodyPr/>
        <a:lstStyle/>
        <a:p>
          <a:r>
            <a:rPr lang="en-US"/>
            <a:t>Attack Flow Mapping  </a:t>
          </a:r>
        </a:p>
      </dgm:t>
    </dgm:pt>
    <dgm:pt modelId="{2FCFEA39-B5C9-5640-BA83-DF800134EE6F}" type="parTrans" cxnId="{8142773A-5C60-D345-A4E2-9FF88CAE88EB}">
      <dgm:prSet/>
      <dgm:spPr/>
      <dgm:t>
        <a:bodyPr/>
        <a:lstStyle/>
        <a:p>
          <a:endParaRPr lang="en-US"/>
        </a:p>
      </dgm:t>
    </dgm:pt>
    <dgm:pt modelId="{1F200D3C-F3E0-5D4E-8023-88E2196517A6}" type="sibTrans" cxnId="{8142773A-5C60-D345-A4E2-9FF88CAE88EB}">
      <dgm:prSet/>
      <dgm:spPr/>
      <dgm:t>
        <a:bodyPr/>
        <a:lstStyle/>
        <a:p>
          <a:endParaRPr lang="en-US"/>
        </a:p>
      </dgm:t>
    </dgm:pt>
    <dgm:pt modelId="{B9895F2A-A71A-9240-8886-728D74C4A4A3}" type="pres">
      <dgm:prSet presAssocID="{69601AD4-473F-3544-8A54-709C03E65664}" presName="Name0" presStyleCnt="0">
        <dgm:presLayoutVars>
          <dgm:dir/>
          <dgm:animLvl val="lvl"/>
          <dgm:resizeHandles val="exact"/>
        </dgm:presLayoutVars>
      </dgm:prSet>
      <dgm:spPr/>
    </dgm:pt>
    <dgm:pt modelId="{D3DE1989-88AA-B248-A548-554857E3B08B}" type="pres">
      <dgm:prSet presAssocID="{69601AD4-473F-3544-8A54-709C03E65664}" presName="tSp" presStyleCnt="0"/>
      <dgm:spPr/>
    </dgm:pt>
    <dgm:pt modelId="{36B4913E-D5BF-6B4A-BADB-EC5C6776DF06}" type="pres">
      <dgm:prSet presAssocID="{69601AD4-473F-3544-8A54-709C03E65664}" presName="bSp" presStyleCnt="0"/>
      <dgm:spPr/>
    </dgm:pt>
    <dgm:pt modelId="{F309939A-9E05-B94C-A447-A3AE277CF188}" type="pres">
      <dgm:prSet presAssocID="{69601AD4-473F-3544-8A54-709C03E65664}" presName="process" presStyleCnt="0"/>
      <dgm:spPr/>
    </dgm:pt>
    <dgm:pt modelId="{95D8AF36-9DE7-A347-B358-F61980F60497}" type="pres">
      <dgm:prSet presAssocID="{D23C8BD3-0C1A-3347-9DF9-6BF063D5B1EE}" presName="composite1" presStyleCnt="0"/>
      <dgm:spPr/>
    </dgm:pt>
    <dgm:pt modelId="{18507CBA-16CA-354C-A866-405869DB8486}" type="pres">
      <dgm:prSet presAssocID="{D23C8BD3-0C1A-3347-9DF9-6BF063D5B1EE}" presName="dummyNode1" presStyleLbl="node1" presStyleIdx="0" presStyleCnt="5"/>
      <dgm:spPr/>
    </dgm:pt>
    <dgm:pt modelId="{A50E9FA3-0CBB-6449-9B29-D117C6730F30}" type="pres">
      <dgm:prSet presAssocID="{D23C8BD3-0C1A-3347-9DF9-6BF063D5B1EE}" presName="childNode1" presStyleLbl="bgAcc1" presStyleIdx="0" presStyleCnt="5">
        <dgm:presLayoutVars>
          <dgm:bulletEnabled val="1"/>
        </dgm:presLayoutVars>
      </dgm:prSet>
      <dgm:spPr/>
    </dgm:pt>
    <dgm:pt modelId="{3FFB4A88-5113-2E40-971F-8551C0FD1F30}" type="pres">
      <dgm:prSet presAssocID="{D23C8BD3-0C1A-3347-9DF9-6BF063D5B1EE}" presName="childNode1tx" presStyleLbl="bgAcc1" presStyleIdx="0" presStyleCnt="5">
        <dgm:presLayoutVars>
          <dgm:bulletEnabled val="1"/>
        </dgm:presLayoutVars>
      </dgm:prSet>
      <dgm:spPr/>
    </dgm:pt>
    <dgm:pt modelId="{6A95C299-3CE9-204F-863A-3C8740A6BC3B}" type="pres">
      <dgm:prSet presAssocID="{D23C8BD3-0C1A-3347-9DF9-6BF063D5B1EE}" presName="parentNode1" presStyleLbl="node1" presStyleIdx="0" presStyleCnt="5">
        <dgm:presLayoutVars>
          <dgm:chMax val="1"/>
          <dgm:bulletEnabled val="1"/>
        </dgm:presLayoutVars>
      </dgm:prSet>
      <dgm:spPr/>
    </dgm:pt>
    <dgm:pt modelId="{344A47A4-D429-BE49-B1AF-EF8BF082A7AD}" type="pres">
      <dgm:prSet presAssocID="{D23C8BD3-0C1A-3347-9DF9-6BF063D5B1EE}" presName="connSite1" presStyleCnt="0"/>
      <dgm:spPr/>
    </dgm:pt>
    <dgm:pt modelId="{84208534-E7FD-D843-B458-F22941C07C4B}" type="pres">
      <dgm:prSet presAssocID="{70B38F86-6917-F245-ADC3-4F7FB0141B0C}" presName="Name9" presStyleLbl="sibTrans2D1" presStyleIdx="0" presStyleCnt="4"/>
      <dgm:spPr/>
    </dgm:pt>
    <dgm:pt modelId="{166046BA-9F64-6B44-97F6-89108DBCDFEE}" type="pres">
      <dgm:prSet presAssocID="{3B01E20C-B79C-0247-B800-0F7A8DABE285}" presName="composite2" presStyleCnt="0"/>
      <dgm:spPr/>
    </dgm:pt>
    <dgm:pt modelId="{63237D10-4983-144A-AE90-D95BD82010F8}" type="pres">
      <dgm:prSet presAssocID="{3B01E20C-B79C-0247-B800-0F7A8DABE285}" presName="dummyNode2" presStyleLbl="node1" presStyleIdx="0" presStyleCnt="5"/>
      <dgm:spPr/>
    </dgm:pt>
    <dgm:pt modelId="{DCC90195-D12C-764C-8B7F-CEB2D30589A5}" type="pres">
      <dgm:prSet presAssocID="{3B01E20C-B79C-0247-B800-0F7A8DABE285}" presName="childNode2" presStyleLbl="bgAcc1" presStyleIdx="1" presStyleCnt="5">
        <dgm:presLayoutVars>
          <dgm:bulletEnabled val="1"/>
        </dgm:presLayoutVars>
      </dgm:prSet>
      <dgm:spPr/>
    </dgm:pt>
    <dgm:pt modelId="{BFED61FC-5F94-5045-9DB3-11A35DC9CE13}" type="pres">
      <dgm:prSet presAssocID="{3B01E20C-B79C-0247-B800-0F7A8DABE285}" presName="childNode2tx" presStyleLbl="bgAcc1" presStyleIdx="1" presStyleCnt="5">
        <dgm:presLayoutVars>
          <dgm:bulletEnabled val="1"/>
        </dgm:presLayoutVars>
      </dgm:prSet>
      <dgm:spPr/>
    </dgm:pt>
    <dgm:pt modelId="{596D610E-4777-AA43-9673-1FA63069CF83}" type="pres">
      <dgm:prSet presAssocID="{3B01E20C-B79C-0247-B800-0F7A8DABE285}" presName="parentNode2" presStyleLbl="node1" presStyleIdx="1" presStyleCnt="5">
        <dgm:presLayoutVars>
          <dgm:chMax val="0"/>
          <dgm:bulletEnabled val="1"/>
        </dgm:presLayoutVars>
      </dgm:prSet>
      <dgm:spPr/>
    </dgm:pt>
    <dgm:pt modelId="{CE09E821-BBAF-6B4D-838B-AA7B3D793C7C}" type="pres">
      <dgm:prSet presAssocID="{3B01E20C-B79C-0247-B800-0F7A8DABE285}" presName="connSite2" presStyleCnt="0"/>
      <dgm:spPr/>
    </dgm:pt>
    <dgm:pt modelId="{F5475783-8248-8149-94B2-9DD09D85E696}" type="pres">
      <dgm:prSet presAssocID="{B7E5FB10-F52D-7A4D-B31B-0D95DD170B18}" presName="Name18" presStyleLbl="sibTrans2D1" presStyleIdx="1" presStyleCnt="4"/>
      <dgm:spPr/>
    </dgm:pt>
    <dgm:pt modelId="{5DDA61B3-E2DF-3D4F-95BF-913BD0955771}" type="pres">
      <dgm:prSet presAssocID="{F1354B16-C513-8846-9F15-ACA8493F23D2}" presName="composite1" presStyleCnt="0"/>
      <dgm:spPr/>
    </dgm:pt>
    <dgm:pt modelId="{10B847D8-63D7-BF4B-8EF4-03C4F6A15F35}" type="pres">
      <dgm:prSet presAssocID="{F1354B16-C513-8846-9F15-ACA8493F23D2}" presName="dummyNode1" presStyleLbl="node1" presStyleIdx="1" presStyleCnt="5"/>
      <dgm:spPr/>
    </dgm:pt>
    <dgm:pt modelId="{FFFD7D8C-447D-1843-A9A0-F4E991ACE0D0}" type="pres">
      <dgm:prSet presAssocID="{F1354B16-C513-8846-9F15-ACA8493F23D2}" presName="childNode1" presStyleLbl="bgAcc1" presStyleIdx="2" presStyleCnt="5">
        <dgm:presLayoutVars>
          <dgm:bulletEnabled val="1"/>
        </dgm:presLayoutVars>
      </dgm:prSet>
      <dgm:spPr/>
    </dgm:pt>
    <dgm:pt modelId="{FE6B8170-72F6-6D4D-99E1-9241852140B9}" type="pres">
      <dgm:prSet presAssocID="{F1354B16-C513-8846-9F15-ACA8493F23D2}" presName="childNode1tx" presStyleLbl="bgAcc1" presStyleIdx="2" presStyleCnt="5">
        <dgm:presLayoutVars>
          <dgm:bulletEnabled val="1"/>
        </dgm:presLayoutVars>
      </dgm:prSet>
      <dgm:spPr/>
    </dgm:pt>
    <dgm:pt modelId="{145E1400-11E2-E74D-8FF8-15FE680BECB0}" type="pres">
      <dgm:prSet presAssocID="{F1354B16-C513-8846-9F15-ACA8493F23D2}" presName="parentNode1" presStyleLbl="node1" presStyleIdx="2" presStyleCnt="5">
        <dgm:presLayoutVars>
          <dgm:chMax val="1"/>
          <dgm:bulletEnabled val="1"/>
        </dgm:presLayoutVars>
      </dgm:prSet>
      <dgm:spPr/>
    </dgm:pt>
    <dgm:pt modelId="{DA1CAE94-68E3-574F-8794-E12814736405}" type="pres">
      <dgm:prSet presAssocID="{F1354B16-C513-8846-9F15-ACA8493F23D2}" presName="connSite1" presStyleCnt="0"/>
      <dgm:spPr/>
    </dgm:pt>
    <dgm:pt modelId="{F2FCD550-A97D-9F4C-A082-8CF93B1E86CD}" type="pres">
      <dgm:prSet presAssocID="{10909374-3AB6-3B40-A23C-14EE0FF5B198}" presName="Name9" presStyleLbl="sibTrans2D1" presStyleIdx="2" presStyleCnt="4"/>
      <dgm:spPr/>
    </dgm:pt>
    <dgm:pt modelId="{023D3AC8-D6CA-074D-9136-228EEB31E5FA}" type="pres">
      <dgm:prSet presAssocID="{41BC99CA-CC87-2D42-8799-7F7C58F2828C}" presName="composite2" presStyleCnt="0"/>
      <dgm:spPr/>
    </dgm:pt>
    <dgm:pt modelId="{6D8DCC74-E102-4747-A0FA-8CA8674CE625}" type="pres">
      <dgm:prSet presAssocID="{41BC99CA-CC87-2D42-8799-7F7C58F2828C}" presName="dummyNode2" presStyleLbl="node1" presStyleIdx="2" presStyleCnt="5"/>
      <dgm:spPr/>
    </dgm:pt>
    <dgm:pt modelId="{0F09E1E5-8D88-A04E-9430-1E589D855BB0}" type="pres">
      <dgm:prSet presAssocID="{41BC99CA-CC87-2D42-8799-7F7C58F2828C}" presName="childNode2" presStyleLbl="bgAcc1" presStyleIdx="3" presStyleCnt="5">
        <dgm:presLayoutVars>
          <dgm:bulletEnabled val="1"/>
        </dgm:presLayoutVars>
      </dgm:prSet>
      <dgm:spPr/>
    </dgm:pt>
    <dgm:pt modelId="{9C07F677-6CFE-4241-96C1-2758695F204E}" type="pres">
      <dgm:prSet presAssocID="{41BC99CA-CC87-2D42-8799-7F7C58F2828C}" presName="childNode2tx" presStyleLbl="bgAcc1" presStyleIdx="3" presStyleCnt="5">
        <dgm:presLayoutVars>
          <dgm:bulletEnabled val="1"/>
        </dgm:presLayoutVars>
      </dgm:prSet>
      <dgm:spPr/>
    </dgm:pt>
    <dgm:pt modelId="{9D1BFFA6-A5F8-0747-8D05-1917D95E199D}" type="pres">
      <dgm:prSet presAssocID="{41BC99CA-CC87-2D42-8799-7F7C58F2828C}" presName="parentNode2" presStyleLbl="node1" presStyleIdx="3" presStyleCnt="5">
        <dgm:presLayoutVars>
          <dgm:chMax val="0"/>
          <dgm:bulletEnabled val="1"/>
        </dgm:presLayoutVars>
      </dgm:prSet>
      <dgm:spPr/>
    </dgm:pt>
    <dgm:pt modelId="{AE6E4D13-D8AF-624A-BC4C-FD57BB9811D8}" type="pres">
      <dgm:prSet presAssocID="{41BC99CA-CC87-2D42-8799-7F7C58F2828C}" presName="connSite2" presStyleCnt="0"/>
      <dgm:spPr/>
    </dgm:pt>
    <dgm:pt modelId="{26788CAF-0B91-D54B-81DD-596B950488C4}" type="pres">
      <dgm:prSet presAssocID="{1ADF00EA-CB5A-CD48-B7E7-5ADFFC9D13F3}" presName="Name18" presStyleLbl="sibTrans2D1" presStyleIdx="3" presStyleCnt="4"/>
      <dgm:spPr/>
    </dgm:pt>
    <dgm:pt modelId="{B2419F87-8F7D-9A40-B768-344FDE27C3B0}" type="pres">
      <dgm:prSet presAssocID="{1E6C25FC-7947-0447-8149-B23C2C9B62E0}" presName="composite1" presStyleCnt="0"/>
      <dgm:spPr/>
    </dgm:pt>
    <dgm:pt modelId="{7B4BB171-EEA5-E947-AB6F-50686C7C880A}" type="pres">
      <dgm:prSet presAssocID="{1E6C25FC-7947-0447-8149-B23C2C9B62E0}" presName="dummyNode1" presStyleLbl="node1" presStyleIdx="3" presStyleCnt="5"/>
      <dgm:spPr/>
    </dgm:pt>
    <dgm:pt modelId="{D7915608-5587-6146-AA09-9B2E26FB63D0}" type="pres">
      <dgm:prSet presAssocID="{1E6C25FC-7947-0447-8149-B23C2C9B62E0}" presName="childNode1" presStyleLbl="bgAcc1" presStyleIdx="4" presStyleCnt="5">
        <dgm:presLayoutVars>
          <dgm:bulletEnabled val="1"/>
        </dgm:presLayoutVars>
      </dgm:prSet>
      <dgm:spPr/>
    </dgm:pt>
    <dgm:pt modelId="{1F34C849-4D9F-E141-8011-CFB4C163C978}" type="pres">
      <dgm:prSet presAssocID="{1E6C25FC-7947-0447-8149-B23C2C9B62E0}" presName="childNode1tx" presStyleLbl="bgAcc1" presStyleIdx="4" presStyleCnt="5">
        <dgm:presLayoutVars>
          <dgm:bulletEnabled val="1"/>
        </dgm:presLayoutVars>
      </dgm:prSet>
      <dgm:spPr/>
    </dgm:pt>
    <dgm:pt modelId="{80AE4583-57AB-5C42-BB7C-1A53235A0EF4}" type="pres">
      <dgm:prSet presAssocID="{1E6C25FC-7947-0447-8149-B23C2C9B62E0}" presName="parentNode1" presStyleLbl="node1" presStyleIdx="4" presStyleCnt="5">
        <dgm:presLayoutVars>
          <dgm:chMax val="1"/>
          <dgm:bulletEnabled val="1"/>
        </dgm:presLayoutVars>
      </dgm:prSet>
      <dgm:spPr/>
    </dgm:pt>
    <dgm:pt modelId="{65AF6001-EF34-0A4C-8F22-EF8631736A13}" type="pres">
      <dgm:prSet presAssocID="{1E6C25FC-7947-0447-8149-B23C2C9B62E0}" presName="connSite1" presStyleCnt="0"/>
      <dgm:spPr/>
    </dgm:pt>
  </dgm:ptLst>
  <dgm:cxnLst>
    <dgm:cxn modelId="{AE60EA00-80C8-5047-8E76-296A57B6A29E}" type="presOf" srcId="{1ADF00EA-CB5A-CD48-B7E7-5ADFFC9D13F3}" destId="{26788CAF-0B91-D54B-81DD-596B950488C4}" srcOrd="0" destOrd="0" presId="urn:microsoft.com/office/officeart/2005/8/layout/hProcess4"/>
    <dgm:cxn modelId="{F9B04A01-B743-D145-ABC5-D10950C43736}" type="presOf" srcId="{B7E5FB10-F52D-7A4D-B31B-0D95DD170B18}" destId="{F5475783-8248-8149-94B2-9DD09D85E696}" srcOrd="0" destOrd="0" presId="urn:microsoft.com/office/officeart/2005/8/layout/hProcess4"/>
    <dgm:cxn modelId="{03C4000A-13F2-EA49-81D7-BC348923369E}" type="presOf" srcId="{41BC99CA-CC87-2D42-8799-7F7C58F2828C}" destId="{9D1BFFA6-A5F8-0747-8D05-1917D95E199D}" srcOrd="0" destOrd="0" presId="urn:microsoft.com/office/officeart/2005/8/layout/hProcess4"/>
    <dgm:cxn modelId="{38DFFE13-574B-F347-85A5-136BC3F9710E}" srcId="{69601AD4-473F-3544-8A54-709C03E65664}" destId="{D23C8BD3-0C1A-3347-9DF9-6BF063D5B1EE}" srcOrd="0" destOrd="0" parTransId="{89B6EBCE-A70C-9E43-8A8F-B31280EBA2ED}" sibTransId="{70B38F86-6917-F245-ADC3-4F7FB0141B0C}"/>
    <dgm:cxn modelId="{D29DDF20-C5E3-3D47-BA65-B12E813C0A64}" srcId="{69601AD4-473F-3544-8A54-709C03E65664}" destId="{F1354B16-C513-8846-9F15-ACA8493F23D2}" srcOrd="2" destOrd="0" parTransId="{B35842D9-84B9-3448-9E7E-964BD9F0B0FF}" sibTransId="{10909374-3AB6-3B40-A23C-14EE0FF5B198}"/>
    <dgm:cxn modelId="{F1AC3621-6708-374A-A585-199380BC1FC4}" srcId="{D23C8BD3-0C1A-3347-9DF9-6BF063D5B1EE}" destId="{45DF4F79-9698-414F-8EE1-F0DEEB635DC4}" srcOrd="0" destOrd="0" parTransId="{34DE521E-C34A-E246-8F49-F1998888E6EB}" sibTransId="{DC93FCAA-CE9D-B84F-A335-EF48AF5551E4}"/>
    <dgm:cxn modelId="{F315A22C-13DB-C54C-9A80-868CB7D619BE}" type="presOf" srcId="{A4AAA71D-96E6-2544-AE58-6005A638419F}" destId="{BFED61FC-5F94-5045-9DB3-11A35DC9CE13}" srcOrd="1" destOrd="0" presId="urn:microsoft.com/office/officeart/2005/8/layout/hProcess4"/>
    <dgm:cxn modelId="{5EEC642D-F971-414D-A2FD-59481F23BFDD}" srcId="{69601AD4-473F-3544-8A54-709C03E65664}" destId="{3B01E20C-B79C-0247-B800-0F7A8DABE285}" srcOrd="1" destOrd="0" parTransId="{BE95AB28-06A2-FD4E-A451-B9CCDD246708}" sibTransId="{B7E5FB10-F52D-7A4D-B31B-0D95DD170B18}"/>
    <dgm:cxn modelId="{837C1E34-F140-B940-BD1B-67F95BC7B1E2}" srcId="{41BC99CA-CC87-2D42-8799-7F7C58F2828C}" destId="{99D83CB0-A0CB-CE45-92CB-CFD66CE9F988}" srcOrd="0" destOrd="0" parTransId="{5D37445C-9056-A544-92FD-AA4329991199}" sibTransId="{3BE07B4E-823E-3C4F-B0C4-32DADB898CF4}"/>
    <dgm:cxn modelId="{C7662939-B990-D44B-87CC-7298D8CFD1D6}" type="presOf" srcId="{3B01E20C-B79C-0247-B800-0F7A8DABE285}" destId="{596D610E-4777-AA43-9673-1FA63069CF83}" srcOrd="0" destOrd="0" presId="urn:microsoft.com/office/officeart/2005/8/layout/hProcess4"/>
    <dgm:cxn modelId="{4CBD133A-9223-3046-A582-E6BF5C1FB97D}" type="presOf" srcId="{70B38F86-6917-F245-ADC3-4F7FB0141B0C}" destId="{84208534-E7FD-D843-B458-F22941C07C4B}" srcOrd="0" destOrd="0" presId="urn:microsoft.com/office/officeart/2005/8/layout/hProcess4"/>
    <dgm:cxn modelId="{8142773A-5C60-D345-A4E2-9FF88CAE88EB}" srcId="{1E6C25FC-7947-0447-8149-B23C2C9B62E0}" destId="{78365784-D260-0942-9B78-7A10BEF66ABF}" srcOrd="0" destOrd="0" parTransId="{2FCFEA39-B5C9-5640-BA83-DF800134EE6F}" sibTransId="{1F200D3C-F3E0-5D4E-8023-88E2196517A6}"/>
    <dgm:cxn modelId="{B33B8A77-3522-824C-8CA9-01E43CB86146}" type="presOf" srcId="{78365784-D260-0942-9B78-7A10BEF66ABF}" destId="{D7915608-5587-6146-AA09-9B2E26FB63D0}" srcOrd="0" destOrd="0" presId="urn:microsoft.com/office/officeart/2005/8/layout/hProcess4"/>
    <dgm:cxn modelId="{E8054880-6732-B343-B071-DA301D076D1B}" type="presOf" srcId="{69601AD4-473F-3544-8A54-709C03E65664}" destId="{B9895F2A-A71A-9240-8886-728D74C4A4A3}" srcOrd="0" destOrd="0" presId="urn:microsoft.com/office/officeart/2005/8/layout/hProcess4"/>
    <dgm:cxn modelId="{58CF6A8C-C8A7-204B-AC8A-F1E27FE6129A}" type="presOf" srcId="{10909374-3AB6-3B40-A23C-14EE0FF5B198}" destId="{F2FCD550-A97D-9F4C-A082-8CF93B1E86CD}" srcOrd="0" destOrd="0" presId="urn:microsoft.com/office/officeart/2005/8/layout/hProcess4"/>
    <dgm:cxn modelId="{DF009A8D-AF1F-FA44-9B3F-7A6284CB1011}" srcId="{3B01E20C-B79C-0247-B800-0F7A8DABE285}" destId="{A4AAA71D-96E6-2544-AE58-6005A638419F}" srcOrd="0" destOrd="0" parTransId="{DE9CE065-1A56-2346-AAB3-379569751AC6}" sibTransId="{225FA263-E287-7444-8ED5-A21BEAE00F8D}"/>
    <dgm:cxn modelId="{05A6C793-1D6D-BF43-8779-F3F2BA8F7EDC}" type="presOf" srcId="{48481F36-5DC4-2045-BE91-D1E7341333D2}" destId="{FFFD7D8C-447D-1843-A9A0-F4E991ACE0D0}" srcOrd="0" destOrd="0" presId="urn:microsoft.com/office/officeart/2005/8/layout/hProcess4"/>
    <dgm:cxn modelId="{AB9A2E96-74CA-0C40-8239-F5DD2F6D9794}" type="presOf" srcId="{D23C8BD3-0C1A-3347-9DF9-6BF063D5B1EE}" destId="{6A95C299-3CE9-204F-863A-3C8740A6BC3B}" srcOrd="0" destOrd="0" presId="urn:microsoft.com/office/officeart/2005/8/layout/hProcess4"/>
    <dgm:cxn modelId="{7DEF1297-EE0E-E94C-88A8-6A131E321640}" type="presOf" srcId="{45DF4F79-9698-414F-8EE1-F0DEEB635DC4}" destId="{3FFB4A88-5113-2E40-971F-8551C0FD1F30}" srcOrd="1" destOrd="0" presId="urn:microsoft.com/office/officeart/2005/8/layout/hProcess4"/>
    <dgm:cxn modelId="{88F8279C-4290-704E-B509-8AA9232DBE8A}" srcId="{F1354B16-C513-8846-9F15-ACA8493F23D2}" destId="{48481F36-5DC4-2045-BE91-D1E7341333D2}" srcOrd="0" destOrd="0" parTransId="{BE5FB641-661D-3D4B-8FD8-3B4AF7D4117F}" sibTransId="{ACE5D87F-09DA-BB4E-8592-14EA526324E1}"/>
    <dgm:cxn modelId="{09CAE09C-4AC7-B349-96FF-8F758BEFBEC6}" type="presOf" srcId="{F1354B16-C513-8846-9F15-ACA8493F23D2}" destId="{145E1400-11E2-E74D-8FF8-15FE680BECB0}" srcOrd="0" destOrd="0" presId="urn:microsoft.com/office/officeart/2005/8/layout/hProcess4"/>
    <dgm:cxn modelId="{4324D9A8-1B7F-5345-9A69-3890A903EE0F}" srcId="{69601AD4-473F-3544-8A54-709C03E65664}" destId="{41BC99CA-CC87-2D42-8799-7F7C58F2828C}" srcOrd="3" destOrd="0" parTransId="{50977A60-2591-5047-B9E2-BFA314BD34AC}" sibTransId="{1ADF00EA-CB5A-CD48-B7E7-5ADFFC9D13F3}"/>
    <dgm:cxn modelId="{D1F184B4-6E67-924B-8B29-6124EAB38770}" type="presOf" srcId="{99D83CB0-A0CB-CE45-92CB-CFD66CE9F988}" destId="{9C07F677-6CFE-4241-96C1-2758695F204E}" srcOrd="1" destOrd="0" presId="urn:microsoft.com/office/officeart/2005/8/layout/hProcess4"/>
    <dgm:cxn modelId="{5116D6B9-CE2A-1347-8D96-0FAC7492062C}" type="presOf" srcId="{99D83CB0-A0CB-CE45-92CB-CFD66CE9F988}" destId="{0F09E1E5-8D88-A04E-9430-1E589D855BB0}" srcOrd="0" destOrd="0" presId="urn:microsoft.com/office/officeart/2005/8/layout/hProcess4"/>
    <dgm:cxn modelId="{C63EEBBC-65A1-4340-BC1D-F55965E3D295}" type="presOf" srcId="{A4AAA71D-96E6-2544-AE58-6005A638419F}" destId="{DCC90195-D12C-764C-8B7F-CEB2D30589A5}" srcOrd="0" destOrd="0" presId="urn:microsoft.com/office/officeart/2005/8/layout/hProcess4"/>
    <dgm:cxn modelId="{B3C8B0C7-0210-1942-BAC7-A86D1F8AEE9B}" type="presOf" srcId="{1E6C25FC-7947-0447-8149-B23C2C9B62E0}" destId="{80AE4583-57AB-5C42-BB7C-1A53235A0EF4}" srcOrd="0" destOrd="0" presId="urn:microsoft.com/office/officeart/2005/8/layout/hProcess4"/>
    <dgm:cxn modelId="{FBC18CD7-D88D-774E-820E-9EC444AD6CEE}" type="presOf" srcId="{48481F36-5DC4-2045-BE91-D1E7341333D2}" destId="{FE6B8170-72F6-6D4D-99E1-9241852140B9}" srcOrd="1" destOrd="0" presId="urn:microsoft.com/office/officeart/2005/8/layout/hProcess4"/>
    <dgm:cxn modelId="{7D7F0ED9-3CDC-FA4A-B0B5-026D3F351ADB}" srcId="{69601AD4-473F-3544-8A54-709C03E65664}" destId="{1E6C25FC-7947-0447-8149-B23C2C9B62E0}" srcOrd="4" destOrd="0" parTransId="{4A1A00AF-1D41-304B-B57B-B617712941B5}" sibTransId="{5D38207B-1BBD-364D-B810-1425C729E86C}"/>
    <dgm:cxn modelId="{2A8793E0-43F9-554B-AE82-3BF4EEA9BC8B}" type="presOf" srcId="{45DF4F79-9698-414F-8EE1-F0DEEB635DC4}" destId="{A50E9FA3-0CBB-6449-9B29-D117C6730F30}" srcOrd="0" destOrd="0" presId="urn:microsoft.com/office/officeart/2005/8/layout/hProcess4"/>
    <dgm:cxn modelId="{6F59D3E4-48DD-CF44-AFC1-7BAF75D51449}" type="presOf" srcId="{78365784-D260-0942-9B78-7A10BEF66ABF}" destId="{1F34C849-4D9F-E141-8011-CFB4C163C978}" srcOrd="1" destOrd="0" presId="urn:microsoft.com/office/officeart/2005/8/layout/hProcess4"/>
    <dgm:cxn modelId="{3A272B92-9CED-114A-870E-2DC503B9A790}" type="presParOf" srcId="{B9895F2A-A71A-9240-8886-728D74C4A4A3}" destId="{D3DE1989-88AA-B248-A548-554857E3B08B}" srcOrd="0" destOrd="0" presId="urn:microsoft.com/office/officeart/2005/8/layout/hProcess4"/>
    <dgm:cxn modelId="{58C0C24D-A7F9-C340-9180-8A5DAF976753}" type="presParOf" srcId="{B9895F2A-A71A-9240-8886-728D74C4A4A3}" destId="{36B4913E-D5BF-6B4A-BADB-EC5C6776DF06}" srcOrd="1" destOrd="0" presId="urn:microsoft.com/office/officeart/2005/8/layout/hProcess4"/>
    <dgm:cxn modelId="{E2C104E6-1CFB-7842-B957-2B9339676DFF}" type="presParOf" srcId="{B9895F2A-A71A-9240-8886-728D74C4A4A3}" destId="{F309939A-9E05-B94C-A447-A3AE277CF188}" srcOrd="2" destOrd="0" presId="urn:microsoft.com/office/officeart/2005/8/layout/hProcess4"/>
    <dgm:cxn modelId="{B1A4C1B0-875A-AF42-9554-6EF3CF2250EC}" type="presParOf" srcId="{F309939A-9E05-B94C-A447-A3AE277CF188}" destId="{95D8AF36-9DE7-A347-B358-F61980F60497}" srcOrd="0" destOrd="0" presId="urn:microsoft.com/office/officeart/2005/8/layout/hProcess4"/>
    <dgm:cxn modelId="{AAE59FA9-4F14-E546-8C0F-57B815A9BFA2}" type="presParOf" srcId="{95D8AF36-9DE7-A347-B358-F61980F60497}" destId="{18507CBA-16CA-354C-A866-405869DB8486}" srcOrd="0" destOrd="0" presId="urn:microsoft.com/office/officeart/2005/8/layout/hProcess4"/>
    <dgm:cxn modelId="{1EE144ED-CBF3-2A42-A8D0-BCCA71829CDF}" type="presParOf" srcId="{95D8AF36-9DE7-A347-B358-F61980F60497}" destId="{A50E9FA3-0CBB-6449-9B29-D117C6730F30}" srcOrd="1" destOrd="0" presId="urn:microsoft.com/office/officeart/2005/8/layout/hProcess4"/>
    <dgm:cxn modelId="{778CA431-1AC0-CB43-B97F-3FCC81E88D16}" type="presParOf" srcId="{95D8AF36-9DE7-A347-B358-F61980F60497}" destId="{3FFB4A88-5113-2E40-971F-8551C0FD1F30}" srcOrd="2" destOrd="0" presId="urn:microsoft.com/office/officeart/2005/8/layout/hProcess4"/>
    <dgm:cxn modelId="{D1310A7B-5D6E-2447-ADBE-EF65ED58ADE2}" type="presParOf" srcId="{95D8AF36-9DE7-A347-B358-F61980F60497}" destId="{6A95C299-3CE9-204F-863A-3C8740A6BC3B}" srcOrd="3" destOrd="0" presId="urn:microsoft.com/office/officeart/2005/8/layout/hProcess4"/>
    <dgm:cxn modelId="{4E6A9CD7-C900-5847-84CB-2A03DAA05155}" type="presParOf" srcId="{95D8AF36-9DE7-A347-B358-F61980F60497}" destId="{344A47A4-D429-BE49-B1AF-EF8BF082A7AD}" srcOrd="4" destOrd="0" presId="urn:microsoft.com/office/officeart/2005/8/layout/hProcess4"/>
    <dgm:cxn modelId="{F7285D08-3E87-A04A-BAE9-59E3CE7CAA52}" type="presParOf" srcId="{F309939A-9E05-B94C-A447-A3AE277CF188}" destId="{84208534-E7FD-D843-B458-F22941C07C4B}" srcOrd="1" destOrd="0" presId="urn:microsoft.com/office/officeart/2005/8/layout/hProcess4"/>
    <dgm:cxn modelId="{977C65E4-241E-6A4C-9E66-1CD9BDB876B9}" type="presParOf" srcId="{F309939A-9E05-B94C-A447-A3AE277CF188}" destId="{166046BA-9F64-6B44-97F6-89108DBCDFEE}" srcOrd="2" destOrd="0" presId="urn:microsoft.com/office/officeart/2005/8/layout/hProcess4"/>
    <dgm:cxn modelId="{F8E7D589-7EFD-EA40-8B19-14A04E1FB0B7}" type="presParOf" srcId="{166046BA-9F64-6B44-97F6-89108DBCDFEE}" destId="{63237D10-4983-144A-AE90-D95BD82010F8}" srcOrd="0" destOrd="0" presId="urn:microsoft.com/office/officeart/2005/8/layout/hProcess4"/>
    <dgm:cxn modelId="{99308B69-73DE-AC4D-AE61-A3ED3FC65D3D}" type="presParOf" srcId="{166046BA-9F64-6B44-97F6-89108DBCDFEE}" destId="{DCC90195-D12C-764C-8B7F-CEB2D30589A5}" srcOrd="1" destOrd="0" presId="urn:microsoft.com/office/officeart/2005/8/layout/hProcess4"/>
    <dgm:cxn modelId="{1018C5E2-4D48-D04E-9117-2B81BB930D0D}" type="presParOf" srcId="{166046BA-9F64-6B44-97F6-89108DBCDFEE}" destId="{BFED61FC-5F94-5045-9DB3-11A35DC9CE13}" srcOrd="2" destOrd="0" presId="urn:microsoft.com/office/officeart/2005/8/layout/hProcess4"/>
    <dgm:cxn modelId="{89CAA112-393C-F440-BE37-F60DB311CC22}" type="presParOf" srcId="{166046BA-9F64-6B44-97F6-89108DBCDFEE}" destId="{596D610E-4777-AA43-9673-1FA63069CF83}" srcOrd="3" destOrd="0" presId="urn:microsoft.com/office/officeart/2005/8/layout/hProcess4"/>
    <dgm:cxn modelId="{998FEBF3-496E-6B47-8D84-727C13BE88E4}" type="presParOf" srcId="{166046BA-9F64-6B44-97F6-89108DBCDFEE}" destId="{CE09E821-BBAF-6B4D-838B-AA7B3D793C7C}" srcOrd="4" destOrd="0" presId="urn:microsoft.com/office/officeart/2005/8/layout/hProcess4"/>
    <dgm:cxn modelId="{AFD1D78B-5DEC-E44A-86D5-49D9682BDC48}" type="presParOf" srcId="{F309939A-9E05-B94C-A447-A3AE277CF188}" destId="{F5475783-8248-8149-94B2-9DD09D85E696}" srcOrd="3" destOrd="0" presId="urn:microsoft.com/office/officeart/2005/8/layout/hProcess4"/>
    <dgm:cxn modelId="{A01A7364-DFE9-9A44-A141-2C386C6D2FC3}" type="presParOf" srcId="{F309939A-9E05-B94C-A447-A3AE277CF188}" destId="{5DDA61B3-E2DF-3D4F-95BF-913BD0955771}" srcOrd="4" destOrd="0" presId="urn:microsoft.com/office/officeart/2005/8/layout/hProcess4"/>
    <dgm:cxn modelId="{612C9472-C752-F24D-8660-F156E71E73D9}" type="presParOf" srcId="{5DDA61B3-E2DF-3D4F-95BF-913BD0955771}" destId="{10B847D8-63D7-BF4B-8EF4-03C4F6A15F35}" srcOrd="0" destOrd="0" presId="urn:microsoft.com/office/officeart/2005/8/layout/hProcess4"/>
    <dgm:cxn modelId="{E5C3883A-A2CC-8C4D-A801-2B5F714552D3}" type="presParOf" srcId="{5DDA61B3-E2DF-3D4F-95BF-913BD0955771}" destId="{FFFD7D8C-447D-1843-A9A0-F4E991ACE0D0}" srcOrd="1" destOrd="0" presId="urn:microsoft.com/office/officeart/2005/8/layout/hProcess4"/>
    <dgm:cxn modelId="{1B8E2EAE-2ADF-5A49-815A-0F8D70FF1AF7}" type="presParOf" srcId="{5DDA61B3-E2DF-3D4F-95BF-913BD0955771}" destId="{FE6B8170-72F6-6D4D-99E1-9241852140B9}" srcOrd="2" destOrd="0" presId="urn:microsoft.com/office/officeart/2005/8/layout/hProcess4"/>
    <dgm:cxn modelId="{541602A1-909B-7847-BA9C-00D18748B8DA}" type="presParOf" srcId="{5DDA61B3-E2DF-3D4F-95BF-913BD0955771}" destId="{145E1400-11E2-E74D-8FF8-15FE680BECB0}" srcOrd="3" destOrd="0" presId="urn:microsoft.com/office/officeart/2005/8/layout/hProcess4"/>
    <dgm:cxn modelId="{818803D8-1473-3C40-8A7A-6FCD2E81717A}" type="presParOf" srcId="{5DDA61B3-E2DF-3D4F-95BF-913BD0955771}" destId="{DA1CAE94-68E3-574F-8794-E12814736405}" srcOrd="4" destOrd="0" presId="urn:microsoft.com/office/officeart/2005/8/layout/hProcess4"/>
    <dgm:cxn modelId="{D21D0A82-5583-C44B-AD17-DAEAE89F2916}" type="presParOf" srcId="{F309939A-9E05-B94C-A447-A3AE277CF188}" destId="{F2FCD550-A97D-9F4C-A082-8CF93B1E86CD}" srcOrd="5" destOrd="0" presId="urn:microsoft.com/office/officeart/2005/8/layout/hProcess4"/>
    <dgm:cxn modelId="{7D50677D-CAFD-C84F-9141-2D6898828B6F}" type="presParOf" srcId="{F309939A-9E05-B94C-A447-A3AE277CF188}" destId="{023D3AC8-D6CA-074D-9136-228EEB31E5FA}" srcOrd="6" destOrd="0" presId="urn:microsoft.com/office/officeart/2005/8/layout/hProcess4"/>
    <dgm:cxn modelId="{16BA9851-12D8-CD46-A7B8-842BF9A8EE16}" type="presParOf" srcId="{023D3AC8-D6CA-074D-9136-228EEB31E5FA}" destId="{6D8DCC74-E102-4747-A0FA-8CA8674CE625}" srcOrd="0" destOrd="0" presId="urn:microsoft.com/office/officeart/2005/8/layout/hProcess4"/>
    <dgm:cxn modelId="{97CF82DD-9818-044E-A687-D747DA0ABCDA}" type="presParOf" srcId="{023D3AC8-D6CA-074D-9136-228EEB31E5FA}" destId="{0F09E1E5-8D88-A04E-9430-1E589D855BB0}" srcOrd="1" destOrd="0" presId="urn:microsoft.com/office/officeart/2005/8/layout/hProcess4"/>
    <dgm:cxn modelId="{87308ED1-C202-A645-B005-452D16427250}" type="presParOf" srcId="{023D3AC8-D6CA-074D-9136-228EEB31E5FA}" destId="{9C07F677-6CFE-4241-96C1-2758695F204E}" srcOrd="2" destOrd="0" presId="urn:microsoft.com/office/officeart/2005/8/layout/hProcess4"/>
    <dgm:cxn modelId="{ECB061C7-249D-664F-860D-551EB32E38B4}" type="presParOf" srcId="{023D3AC8-D6CA-074D-9136-228EEB31E5FA}" destId="{9D1BFFA6-A5F8-0747-8D05-1917D95E199D}" srcOrd="3" destOrd="0" presId="urn:microsoft.com/office/officeart/2005/8/layout/hProcess4"/>
    <dgm:cxn modelId="{DE753093-D91C-3742-B82B-E715612E73C5}" type="presParOf" srcId="{023D3AC8-D6CA-074D-9136-228EEB31E5FA}" destId="{AE6E4D13-D8AF-624A-BC4C-FD57BB9811D8}" srcOrd="4" destOrd="0" presId="urn:microsoft.com/office/officeart/2005/8/layout/hProcess4"/>
    <dgm:cxn modelId="{77B117BD-D2FF-9C49-8D81-A19CC94B80DF}" type="presParOf" srcId="{F309939A-9E05-B94C-A447-A3AE277CF188}" destId="{26788CAF-0B91-D54B-81DD-596B950488C4}" srcOrd="7" destOrd="0" presId="urn:microsoft.com/office/officeart/2005/8/layout/hProcess4"/>
    <dgm:cxn modelId="{21E1E6A2-9E16-8E43-AAC9-69C26B584A23}" type="presParOf" srcId="{F309939A-9E05-B94C-A447-A3AE277CF188}" destId="{B2419F87-8F7D-9A40-B768-344FDE27C3B0}" srcOrd="8" destOrd="0" presId="urn:microsoft.com/office/officeart/2005/8/layout/hProcess4"/>
    <dgm:cxn modelId="{5B6103B0-912F-DB4E-91E3-E8DC1A6B3D6C}" type="presParOf" srcId="{B2419F87-8F7D-9A40-B768-344FDE27C3B0}" destId="{7B4BB171-EEA5-E947-AB6F-50686C7C880A}" srcOrd="0" destOrd="0" presId="urn:microsoft.com/office/officeart/2005/8/layout/hProcess4"/>
    <dgm:cxn modelId="{5008005A-10BB-9246-9AE3-0E19C644E223}" type="presParOf" srcId="{B2419F87-8F7D-9A40-B768-344FDE27C3B0}" destId="{D7915608-5587-6146-AA09-9B2E26FB63D0}" srcOrd="1" destOrd="0" presId="urn:microsoft.com/office/officeart/2005/8/layout/hProcess4"/>
    <dgm:cxn modelId="{3842BE98-A46D-FD43-8B87-C5B6ABCAADDA}" type="presParOf" srcId="{B2419F87-8F7D-9A40-B768-344FDE27C3B0}" destId="{1F34C849-4D9F-E141-8011-CFB4C163C978}" srcOrd="2" destOrd="0" presId="urn:microsoft.com/office/officeart/2005/8/layout/hProcess4"/>
    <dgm:cxn modelId="{82953D8C-D96E-604E-9451-E4F75BF76654}" type="presParOf" srcId="{B2419F87-8F7D-9A40-B768-344FDE27C3B0}" destId="{80AE4583-57AB-5C42-BB7C-1A53235A0EF4}" srcOrd="3" destOrd="0" presId="urn:microsoft.com/office/officeart/2005/8/layout/hProcess4"/>
    <dgm:cxn modelId="{E701E767-93DB-CD40-B5EB-D0EE782307AC}" type="presParOf" srcId="{B2419F87-8F7D-9A40-B768-344FDE27C3B0}" destId="{65AF6001-EF34-0A4C-8F22-EF8631736A1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E9FA3-0CBB-6449-9B29-D117C6730F30}">
      <dsp:nvSpPr>
        <dsp:cNvPr id="0" name=""/>
        <dsp:cNvSpPr/>
      </dsp:nvSpPr>
      <dsp:spPr>
        <a:xfrm>
          <a:off x="91" y="2162293"/>
          <a:ext cx="1859001" cy="15332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a:t>Attacker Objectives</a:t>
          </a:r>
        </a:p>
      </dsp:txBody>
      <dsp:txXfrm>
        <a:off x="35376" y="2197578"/>
        <a:ext cx="1788431" cy="1134155"/>
      </dsp:txXfrm>
    </dsp:sp>
    <dsp:sp modelId="{84208534-E7FD-D843-B458-F22941C07C4B}">
      <dsp:nvSpPr>
        <dsp:cNvPr id="0" name=""/>
        <dsp:cNvSpPr/>
      </dsp:nvSpPr>
      <dsp:spPr>
        <a:xfrm>
          <a:off x="1044529" y="2526497"/>
          <a:ext cx="2051577" cy="2051577"/>
        </a:xfrm>
        <a:prstGeom prst="leftCircularArrow">
          <a:avLst>
            <a:gd name="adj1" fmla="val 3161"/>
            <a:gd name="adj2" fmla="val 389110"/>
            <a:gd name="adj3" fmla="val 2164620"/>
            <a:gd name="adj4" fmla="val 9024489"/>
            <a:gd name="adj5" fmla="val 3688"/>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A95C299-3CE9-204F-863A-3C8740A6BC3B}">
      <dsp:nvSpPr>
        <dsp:cNvPr id="0" name=""/>
        <dsp:cNvSpPr/>
      </dsp:nvSpPr>
      <dsp:spPr>
        <a:xfrm>
          <a:off x="413203" y="3367019"/>
          <a:ext cx="1652445" cy="6571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Figure out what is important to protect (know your business)</a:t>
          </a:r>
        </a:p>
      </dsp:txBody>
      <dsp:txXfrm>
        <a:off x="432449" y="3386265"/>
        <a:ext cx="1613953" cy="618631"/>
      </dsp:txXfrm>
    </dsp:sp>
    <dsp:sp modelId="{DCC90195-D12C-764C-8B7F-CEB2D30589A5}">
      <dsp:nvSpPr>
        <dsp:cNvPr id="0" name=""/>
        <dsp:cNvSpPr/>
      </dsp:nvSpPr>
      <dsp:spPr>
        <a:xfrm>
          <a:off x="2374494" y="2162293"/>
          <a:ext cx="1859001" cy="15332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a:t>Adversary Profiling </a:t>
          </a:r>
        </a:p>
      </dsp:txBody>
      <dsp:txXfrm>
        <a:off x="2409779" y="2526140"/>
        <a:ext cx="1788431" cy="1134155"/>
      </dsp:txXfrm>
    </dsp:sp>
    <dsp:sp modelId="{F5475783-8248-8149-94B2-9DD09D85E696}">
      <dsp:nvSpPr>
        <dsp:cNvPr id="0" name=""/>
        <dsp:cNvSpPr/>
      </dsp:nvSpPr>
      <dsp:spPr>
        <a:xfrm>
          <a:off x="3403440" y="1219680"/>
          <a:ext cx="2289116" cy="2289116"/>
        </a:xfrm>
        <a:prstGeom prst="circularArrow">
          <a:avLst>
            <a:gd name="adj1" fmla="val 2833"/>
            <a:gd name="adj2" fmla="val 346053"/>
            <a:gd name="adj3" fmla="val 19478436"/>
            <a:gd name="adj4" fmla="val 12575511"/>
            <a:gd name="adj5" fmla="val 3306"/>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96D610E-4777-AA43-9673-1FA63069CF83}">
      <dsp:nvSpPr>
        <dsp:cNvPr id="0" name=""/>
        <dsp:cNvSpPr/>
      </dsp:nvSpPr>
      <dsp:spPr>
        <a:xfrm>
          <a:off x="2787605" y="1833732"/>
          <a:ext cx="1652445" cy="6571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Identify who is a threat</a:t>
          </a:r>
        </a:p>
      </dsp:txBody>
      <dsp:txXfrm>
        <a:off x="2806851" y="1852978"/>
        <a:ext cx="1613953" cy="618631"/>
      </dsp:txXfrm>
    </dsp:sp>
    <dsp:sp modelId="{FFFD7D8C-447D-1843-A9A0-F4E991ACE0D0}">
      <dsp:nvSpPr>
        <dsp:cNvPr id="0" name=""/>
        <dsp:cNvSpPr/>
      </dsp:nvSpPr>
      <dsp:spPr>
        <a:xfrm>
          <a:off x="4748896" y="2162293"/>
          <a:ext cx="1859001" cy="15332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a:t>Adversary Methods</a:t>
          </a:r>
        </a:p>
      </dsp:txBody>
      <dsp:txXfrm>
        <a:off x="4784181" y="2197578"/>
        <a:ext cx="1788431" cy="1134155"/>
      </dsp:txXfrm>
    </dsp:sp>
    <dsp:sp modelId="{F2FCD550-A97D-9F4C-A082-8CF93B1E86CD}">
      <dsp:nvSpPr>
        <dsp:cNvPr id="0" name=""/>
        <dsp:cNvSpPr/>
      </dsp:nvSpPr>
      <dsp:spPr>
        <a:xfrm>
          <a:off x="5793334" y="2526497"/>
          <a:ext cx="2051577" cy="2051577"/>
        </a:xfrm>
        <a:prstGeom prst="leftCircularArrow">
          <a:avLst>
            <a:gd name="adj1" fmla="val 3161"/>
            <a:gd name="adj2" fmla="val 389110"/>
            <a:gd name="adj3" fmla="val 2164620"/>
            <a:gd name="adj4" fmla="val 9024489"/>
            <a:gd name="adj5" fmla="val 3688"/>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45E1400-11E2-E74D-8FF8-15FE680BECB0}">
      <dsp:nvSpPr>
        <dsp:cNvPr id="0" name=""/>
        <dsp:cNvSpPr/>
      </dsp:nvSpPr>
      <dsp:spPr>
        <a:xfrm>
          <a:off x="5162007" y="3367019"/>
          <a:ext cx="1652445" cy="6571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Outline the TTPs for these actors and objectives </a:t>
          </a:r>
        </a:p>
      </dsp:txBody>
      <dsp:txXfrm>
        <a:off x="5181253" y="3386265"/>
        <a:ext cx="1613953" cy="618631"/>
      </dsp:txXfrm>
    </dsp:sp>
    <dsp:sp modelId="{0F09E1E5-8D88-A04E-9430-1E589D855BB0}">
      <dsp:nvSpPr>
        <dsp:cNvPr id="0" name=""/>
        <dsp:cNvSpPr/>
      </dsp:nvSpPr>
      <dsp:spPr>
        <a:xfrm>
          <a:off x="7123298" y="2162293"/>
          <a:ext cx="1859001" cy="15332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a:t>Control Mapping </a:t>
          </a:r>
        </a:p>
      </dsp:txBody>
      <dsp:txXfrm>
        <a:off x="7158583" y="2526140"/>
        <a:ext cx="1788431" cy="1134155"/>
      </dsp:txXfrm>
    </dsp:sp>
    <dsp:sp modelId="{26788CAF-0B91-D54B-81DD-596B950488C4}">
      <dsp:nvSpPr>
        <dsp:cNvPr id="0" name=""/>
        <dsp:cNvSpPr/>
      </dsp:nvSpPr>
      <dsp:spPr>
        <a:xfrm>
          <a:off x="8152245" y="1219680"/>
          <a:ext cx="2289116" cy="2289116"/>
        </a:xfrm>
        <a:prstGeom prst="circularArrow">
          <a:avLst>
            <a:gd name="adj1" fmla="val 2833"/>
            <a:gd name="adj2" fmla="val 346053"/>
            <a:gd name="adj3" fmla="val 19478436"/>
            <a:gd name="adj4" fmla="val 12575511"/>
            <a:gd name="adj5" fmla="val 3306"/>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D1BFFA6-A5F8-0747-8D05-1917D95E199D}">
      <dsp:nvSpPr>
        <dsp:cNvPr id="0" name=""/>
        <dsp:cNvSpPr/>
      </dsp:nvSpPr>
      <dsp:spPr>
        <a:xfrm>
          <a:off x="7536410" y="1833732"/>
          <a:ext cx="1652445" cy="6571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Diagram infrastructure and associated controls</a:t>
          </a:r>
        </a:p>
      </dsp:txBody>
      <dsp:txXfrm>
        <a:off x="7555656" y="1852978"/>
        <a:ext cx="1613953" cy="618631"/>
      </dsp:txXfrm>
    </dsp:sp>
    <dsp:sp modelId="{D7915608-5587-6146-AA09-9B2E26FB63D0}">
      <dsp:nvSpPr>
        <dsp:cNvPr id="0" name=""/>
        <dsp:cNvSpPr/>
      </dsp:nvSpPr>
      <dsp:spPr>
        <a:xfrm>
          <a:off x="9497701" y="2162293"/>
          <a:ext cx="1859001" cy="153328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t" anchorCtr="0">
          <a:noAutofit/>
        </a:bodyPr>
        <a:lstStyle/>
        <a:p>
          <a:pPr marL="228600" lvl="1" indent="-228600" algn="l" defTabSz="1066800">
            <a:lnSpc>
              <a:spcPct val="90000"/>
            </a:lnSpc>
            <a:spcBef>
              <a:spcPct val="0"/>
            </a:spcBef>
            <a:spcAft>
              <a:spcPct val="15000"/>
            </a:spcAft>
            <a:buChar char="•"/>
          </a:pPr>
          <a:r>
            <a:rPr lang="en-US" sz="2400" kern="1200"/>
            <a:t>Attack Flow Mapping  </a:t>
          </a:r>
        </a:p>
      </dsp:txBody>
      <dsp:txXfrm>
        <a:off x="9532986" y="2197578"/>
        <a:ext cx="1788431" cy="1134155"/>
      </dsp:txXfrm>
    </dsp:sp>
    <dsp:sp modelId="{80AE4583-57AB-5C42-BB7C-1A53235A0EF4}">
      <dsp:nvSpPr>
        <dsp:cNvPr id="0" name=""/>
        <dsp:cNvSpPr/>
      </dsp:nvSpPr>
      <dsp:spPr>
        <a:xfrm>
          <a:off x="9910812" y="3367019"/>
          <a:ext cx="1652445" cy="657123"/>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Map attack flows, against infrastructure using likely TTPs. </a:t>
          </a:r>
        </a:p>
      </dsp:txBody>
      <dsp:txXfrm>
        <a:off x="9930058" y="3386265"/>
        <a:ext cx="1613953" cy="61863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9076B-326A-449F-B297-7CFE48CD80BA}" type="datetimeFigureOut">
              <a:rPr lang="en-US" smtClean="0"/>
              <a:t>5/11/25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6A589-BB88-412E-B732-27B8B1ECEC48}" type="slidenum">
              <a:rPr lang="en-US" smtClean="0"/>
              <a:t>‹#›</a:t>
            </a:fld>
            <a:endParaRPr lang="en-US"/>
          </a:p>
        </p:txBody>
      </p:sp>
    </p:spTree>
    <p:extLst>
      <p:ext uri="{BB962C8B-B14F-4D97-AF65-F5344CB8AC3E}">
        <p14:creationId xmlns:p14="http://schemas.microsoft.com/office/powerpoint/2010/main" val="2574700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https://</a:t>
            </a:r>
            <a:r>
              <a:rPr lang="en-US" dirty="0" err="1"/>
              <a:t>msdn.microsoft.com</a:t>
            </a:r>
            <a:r>
              <a:rPr lang="en-US" dirty="0"/>
              <a:t>/</a:t>
            </a:r>
            <a:r>
              <a:rPr lang="en-US" dirty="0" err="1"/>
              <a:t>en</a:t>
            </a:r>
            <a:r>
              <a:rPr lang="en-US" dirty="0"/>
              <a:t>-us/library/ff648644.aspx?f=255&amp;MSPPError=-2147217396</a:t>
            </a:r>
          </a:p>
          <a:p>
            <a:endParaRPr lang="en-US" dirty="0"/>
          </a:p>
          <a:p>
            <a:r>
              <a:rPr lang="en-US" dirty="0"/>
              <a:t>MITRE: https://</a:t>
            </a:r>
            <a:r>
              <a:rPr lang="en-US" dirty="0" err="1"/>
              <a:t>attack.mitre.org</a:t>
            </a:r>
            <a:r>
              <a:rPr lang="en-US" dirty="0"/>
              <a:t>/wiki/</a:t>
            </a:r>
            <a:r>
              <a:rPr lang="en-US" dirty="0" err="1"/>
              <a:t>Main_Page</a:t>
            </a:r>
            <a:endParaRPr lang="en-US" dirty="0"/>
          </a:p>
          <a:p>
            <a:endParaRPr lang="en-US" dirty="0"/>
          </a:p>
          <a:p>
            <a:r>
              <a:rPr lang="en-US" dirty="0"/>
              <a:t>OWASP: https://</a:t>
            </a:r>
            <a:r>
              <a:rPr lang="en-US" dirty="0" err="1"/>
              <a:t>www.owasp.org</a:t>
            </a:r>
            <a:r>
              <a:rPr lang="en-US" dirty="0"/>
              <a:t>/</a:t>
            </a:r>
            <a:r>
              <a:rPr lang="en-US" dirty="0" err="1"/>
              <a:t>index.php</a:t>
            </a:r>
            <a:r>
              <a:rPr lang="en-US" dirty="0"/>
              <a:t>/</a:t>
            </a:r>
            <a:r>
              <a:rPr lang="en-US" dirty="0" err="1"/>
              <a:t>Application_Threat_Modeling</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B3DFB1-1EC2-438B-8753-F2E7F7D3CA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5180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thoughts according to Mike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B3DFB1-1EC2-438B-8753-F2E7F7D3CA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6304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D0BC748-7423-4B8F-8513-C36AB923CCEB}"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319912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BC748-7423-4B8F-8513-C36AB923CCEB}"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526408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BC748-7423-4B8F-8513-C36AB923CCEB}"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1371032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13" name="Footer Placeholder 1"/>
          <p:cNvSpPr>
            <a:spLocks noGrp="1"/>
          </p:cNvSpPr>
          <p:nvPr>
            <p:ph type="ftr" sz="quarter" idx="3"/>
          </p:nvPr>
        </p:nvSpPr>
        <p:spPr>
          <a:xfrm>
            <a:off x="4876800" y="6553635"/>
            <a:ext cx="3800390" cy="301752"/>
          </a:xfrm>
          <a:prstGeom prst="rect">
            <a:avLst/>
          </a:prstGeom>
        </p:spPr>
        <p:txBody>
          <a:bodyPr vert="horz" lIns="121899" tIns="60949" rIns="121899" bIns="60949" rtlCol="0" anchor="ctr"/>
          <a:lstStyle>
            <a:lvl1pPr algn="l">
              <a:defRPr sz="1000">
                <a:solidFill>
                  <a:schemeClr val="tx1">
                    <a:lumMod val="50000"/>
                  </a:schemeClr>
                </a:solidFill>
              </a:defRPr>
            </a:lvl1pPr>
          </a:lstStyle>
          <a:p>
            <a:endParaRPr lang="en-US" dirty="0"/>
          </a:p>
        </p:txBody>
      </p:sp>
      <p:sp>
        <p:nvSpPr>
          <p:cNvPr id="8" name="Text Placeholder 2"/>
          <p:cNvSpPr>
            <a:spLocks noGrp="1"/>
          </p:cNvSpPr>
          <p:nvPr>
            <p:ph type="body" sz="quarter" idx="13" hasCustomPrompt="1"/>
          </p:nvPr>
        </p:nvSpPr>
        <p:spPr>
          <a:xfrm>
            <a:off x="3543483" y="2609836"/>
            <a:ext cx="5806501" cy="968848"/>
          </a:xfrm>
          <a:prstGeom prst="rect">
            <a:avLst/>
          </a:prstGeom>
        </p:spPr>
        <p:txBody>
          <a:bodyPr lIns="121899" tIns="81240" rIns="162482" bIns="81240">
            <a:noAutofit/>
          </a:bodyPr>
          <a:lstStyle>
            <a:lvl1pPr marL="0" indent="0">
              <a:buFont typeface="Arial" panose="020B0604020202020204" pitchFamily="34" charset="0"/>
              <a:buNone/>
              <a:defRPr sz="3200" b="0" baseline="0">
                <a:solidFill>
                  <a:schemeClr val="tx1">
                    <a:lumMod val="75000"/>
                  </a:schemeClr>
                </a:solidFill>
                <a:latin typeface="+mj-lt"/>
              </a:defRPr>
            </a:lvl1pPr>
            <a:lvl2pPr marL="541687" indent="0">
              <a:buNone/>
              <a:defRPr/>
            </a:lvl2pPr>
            <a:lvl3pPr marL="759622" indent="0">
              <a:buNone/>
              <a:defRPr/>
            </a:lvl3pPr>
            <a:lvl4pPr marL="918321" indent="0">
              <a:buNone/>
              <a:defRPr/>
            </a:lvl4pPr>
            <a:lvl5pPr marL="1068552" indent="0">
              <a:buNone/>
              <a:defRPr/>
            </a:lvl5pPr>
          </a:lstStyle>
          <a:p>
            <a:pPr lvl="0"/>
            <a:r>
              <a:rPr lang="en-GB" dirty="0"/>
              <a:t>Presentation Subtitle</a:t>
            </a:r>
          </a:p>
        </p:txBody>
      </p:sp>
      <p:sp>
        <p:nvSpPr>
          <p:cNvPr id="9" name="Subtitle 2"/>
          <p:cNvSpPr>
            <a:spLocks noGrp="1"/>
          </p:cNvSpPr>
          <p:nvPr>
            <p:ph type="subTitle" idx="1" hasCustomPrompt="1"/>
          </p:nvPr>
        </p:nvSpPr>
        <p:spPr>
          <a:xfrm>
            <a:off x="569662" y="5114996"/>
            <a:ext cx="5806501" cy="692595"/>
          </a:xfrm>
          <a:prstGeom prst="rect">
            <a:avLst/>
          </a:prstGeom>
        </p:spPr>
        <p:txBody>
          <a:bodyPr lIns="162482" tIns="81240" rIns="162482" bIns="81240" anchor="t" anchorCtr="0">
            <a:noAutofit/>
          </a:bodyPr>
          <a:lstStyle>
            <a:lvl1pPr marL="0" indent="0" algn="l">
              <a:lnSpc>
                <a:spcPts val="2666"/>
              </a:lnSpc>
              <a:spcBef>
                <a:spcPts val="0"/>
              </a:spcBef>
              <a:buNone/>
              <a:defRPr sz="2100" b="0" i="0">
                <a:solidFill>
                  <a:schemeClr val="tx1">
                    <a:lumMod val="50000"/>
                  </a:schemeClr>
                </a:solidFill>
                <a:latin typeface="+mn-lt"/>
                <a:cs typeface="Arial" panose="020B0604020202020204" pitchFamily="34" charset="0"/>
              </a:defRPr>
            </a:lvl1pPr>
            <a:lvl2pPr marL="609361" indent="0" algn="ctr">
              <a:buNone/>
              <a:defRPr>
                <a:solidFill>
                  <a:schemeClr val="tx1">
                    <a:tint val="75000"/>
                  </a:schemeClr>
                </a:solidFill>
              </a:defRPr>
            </a:lvl2pPr>
            <a:lvl3pPr marL="1218732" indent="0" algn="ctr">
              <a:buNone/>
              <a:defRPr>
                <a:solidFill>
                  <a:schemeClr val="tx1">
                    <a:tint val="75000"/>
                  </a:schemeClr>
                </a:solidFill>
              </a:defRPr>
            </a:lvl3pPr>
            <a:lvl4pPr marL="1828097" indent="0" algn="ctr">
              <a:buNone/>
              <a:defRPr>
                <a:solidFill>
                  <a:schemeClr val="tx1">
                    <a:tint val="75000"/>
                  </a:schemeClr>
                </a:solidFill>
              </a:defRPr>
            </a:lvl4pPr>
            <a:lvl5pPr marL="2437467" indent="0" algn="ctr">
              <a:buNone/>
              <a:defRPr>
                <a:solidFill>
                  <a:schemeClr val="tx1">
                    <a:tint val="75000"/>
                  </a:schemeClr>
                </a:solidFill>
              </a:defRPr>
            </a:lvl5pPr>
            <a:lvl6pPr marL="3046828" indent="0" algn="ctr">
              <a:buNone/>
              <a:defRPr>
                <a:solidFill>
                  <a:schemeClr val="tx1">
                    <a:tint val="75000"/>
                  </a:schemeClr>
                </a:solidFill>
              </a:defRPr>
            </a:lvl6pPr>
            <a:lvl7pPr marL="3656199" indent="0" algn="ctr">
              <a:buNone/>
              <a:defRPr>
                <a:solidFill>
                  <a:schemeClr val="tx1">
                    <a:tint val="75000"/>
                  </a:schemeClr>
                </a:solidFill>
              </a:defRPr>
            </a:lvl7pPr>
            <a:lvl8pPr marL="4265564" indent="0" algn="ctr">
              <a:buNone/>
              <a:defRPr>
                <a:solidFill>
                  <a:schemeClr val="tx1">
                    <a:tint val="75000"/>
                  </a:schemeClr>
                </a:solidFill>
              </a:defRPr>
            </a:lvl8pPr>
            <a:lvl9pPr marL="4874933" indent="0" algn="ctr">
              <a:buNone/>
              <a:defRPr>
                <a:solidFill>
                  <a:schemeClr val="tx1">
                    <a:tint val="75000"/>
                  </a:schemeClr>
                </a:solidFill>
              </a:defRPr>
            </a:lvl9pPr>
          </a:lstStyle>
          <a:p>
            <a:r>
              <a:rPr lang="en-US" dirty="0"/>
              <a:t>Speaker Name  | Speaker Title</a:t>
            </a:r>
          </a:p>
        </p:txBody>
      </p:sp>
      <p:sp>
        <p:nvSpPr>
          <p:cNvPr id="10" name="Text Placeholder 3"/>
          <p:cNvSpPr>
            <a:spLocks noGrp="1"/>
          </p:cNvSpPr>
          <p:nvPr>
            <p:ph type="body" sz="quarter" idx="14" hasCustomPrompt="1"/>
          </p:nvPr>
        </p:nvSpPr>
        <p:spPr>
          <a:xfrm>
            <a:off x="3543483" y="832880"/>
            <a:ext cx="5806501" cy="1071215"/>
          </a:xfrm>
          <a:prstGeom prst="rect">
            <a:avLst/>
          </a:prstGeom>
          <a:effectLst/>
        </p:spPr>
        <p:txBody>
          <a:bodyPr>
            <a:noAutofit/>
          </a:bodyPr>
          <a:lstStyle>
            <a:lvl1pPr marL="0" indent="0">
              <a:lnSpc>
                <a:spcPts val="4000"/>
              </a:lnSpc>
              <a:spcBef>
                <a:spcPts val="0"/>
              </a:spcBef>
              <a:buFontTx/>
              <a:buNone/>
              <a:defRPr sz="4000" b="1" cap="all" baseline="0">
                <a:solidFill>
                  <a:schemeClr val="tx1">
                    <a:lumMod val="75000"/>
                  </a:schemeClr>
                </a:solidFill>
                <a:latin typeface="+mj-lt"/>
              </a:defRPr>
            </a:lvl1pPr>
          </a:lstStyle>
          <a:p>
            <a:pPr>
              <a:buClrTx/>
              <a:buSzTx/>
            </a:pPr>
            <a:r>
              <a:rPr lang="en-US" kern="0" dirty="0"/>
              <a:t>PRESENTATION TITLE</a:t>
            </a:r>
          </a:p>
        </p:txBody>
      </p:sp>
      <p:cxnSp>
        <p:nvCxnSpPr>
          <p:cNvPr id="3" name="Straight Connector 2"/>
          <p:cNvCxnSpPr/>
          <p:nvPr userDrawn="1"/>
        </p:nvCxnSpPr>
        <p:spPr>
          <a:xfrm>
            <a:off x="0" y="1436038"/>
            <a:ext cx="4295839" cy="279229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V="1">
            <a:off x="4295839" y="2790758"/>
            <a:ext cx="7896161" cy="143757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16595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slide">
    <p:bg>
      <p:bgPr>
        <a:solidFill>
          <a:schemeClr val="bg1"/>
        </a:solidFill>
        <a:effectLst/>
      </p:bgPr>
    </p:bg>
    <p:spTree>
      <p:nvGrpSpPr>
        <p:cNvPr id="1" name=""/>
        <p:cNvGrpSpPr/>
        <p:nvPr/>
      </p:nvGrpSpPr>
      <p:grpSpPr>
        <a:xfrm>
          <a:off x="0" y="0"/>
          <a:ext cx="0" cy="0"/>
          <a:chOff x="0" y="0"/>
          <a:chExt cx="0" cy="0"/>
        </a:xfrm>
      </p:grpSpPr>
      <p:sp>
        <p:nvSpPr>
          <p:cNvPr id="4" name="Text Placeholder 7"/>
          <p:cNvSpPr>
            <a:spLocks noGrp="1"/>
          </p:cNvSpPr>
          <p:nvPr userDrawn="1">
            <p:ph type="body" sz="quarter" idx="12"/>
          </p:nvPr>
        </p:nvSpPr>
        <p:spPr bwMode="white">
          <a:xfrm>
            <a:off x="614479" y="2171236"/>
            <a:ext cx="9684860" cy="3027783"/>
          </a:xfrm>
          <a:prstGeom prst="rect">
            <a:avLst/>
          </a:prstGeom>
        </p:spPr>
        <p:txBody>
          <a:bodyPr wrap="square" anchor="t" anchorCtr="0">
            <a:noAutofit/>
          </a:bodyPr>
          <a:lstStyle>
            <a:lvl1pPr marL="0" indent="0" algn="l">
              <a:lnSpc>
                <a:spcPct val="100000"/>
              </a:lnSpc>
              <a:spcBef>
                <a:spcPts val="0"/>
              </a:spcBef>
              <a:buNone/>
              <a:defRPr sz="7000" b="0" cap="all" baseline="0">
                <a:solidFill>
                  <a:srgbClr val="002060"/>
                </a:solidFill>
              </a:defRPr>
            </a:lvl1pPr>
            <a:lvl5pPr marL="1371360" indent="0">
              <a:buNone/>
              <a:defRPr/>
            </a:lvl5pPr>
          </a:lstStyle>
          <a:p>
            <a:pPr lvl="0"/>
            <a:r>
              <a:rPr lang="en-US" dirty="0"/>
              <a:t>Click to edit Master text styles</a:t>
            </a:r>
          </a:p>
        </p:txBody>
      </p:sp>
      <p:sp>
        <p:nvSpPr>
          <p:cNvPr id="29" name="Text Placeholder 7"/>
          <p:cNvSpPr>
            <a:spLocks noGrp="1"/>
          </p:cNvSpPr>
          <p:nvPr>
            <p:ph type="body" sz="quarter" idx="16" hasCustomPrompt="1"/>
          </p:nvPr>
        </p:nvSpPr>
        <p:spPr bwMode="white">
          <a:xfrm>
            <a:off x="614479" y="1306288"/>
            <a:ext cx="9684860" cy="891075"/>
          </a:xfrm>
          <a:prstGeom prst="rect">
            <a:avLst/>
          </a:prstGeom>
        </p:spPr>
        <p:txBody>
          <a:bodyPr anchor="t" anchorCtr="0">
            <a:normAutofit/>
          </a:bodyPr>
          <a:lstStyle>
            <a:lvl1pPr marL="0" indent="0" algn="l">
              <a:lnSpc>
                <a:spcPct val="100000"/>
              </a:lnSpc>
              <a:spcBef>
                <a:spcPts val="0"/>
              </a:spcBef>
              <a:buNone/>
              <a:defRPr sz="7000" b="1" baseline="0">
                <a:solidFill>
                  <a:schemeClr val="tx1">
                    <a:lumMod val="50000"/>
                  </a:schemeClr>
                </a:solidFill>
              </a:defRPr>
            </a:lvl1pPr>
            <a:lvl5pPr marL="1371360" indent="0">
              <a:buNone/>
              <a:defRPr/>
            </a:lvl5pPr>
          </a:lstStyle>
          <a:p>
            <a:pPr lvl="0"/>
            <a:r>
              <a:rPr lang="en-US" dirty="0"/>
              <a:t>Edit #</a:t>
            </a:r>
          </a:p>
        </p:txBody>
      </p:sp>
    </p:spTree>
    <p:extLst>
      <p:ext uri="{BB962C8B-B14F-4D97-AF65-F5344CB8AC3E}">
        <p14:creationId xmlns:p14="http://schemas.microsoft.com/office/powerpoint/2010/main" val="1827230248"/>
      </p:ext>
    </p:extLst>
  </p:cSld>
  <p:clrMapOvr>
    <a:masterClrMapping/>
  </p:clrMapOvr>
  <p:transition>
    <p:fade/>
  </p:transition>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BC748-7423-4B8F-8513-C36AB923CCEB}"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3824253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p:cNvPicPr>
          <p:nvPr userDrawn="1"/>
        </p:nvPicPr>
        <p:blipFill>
          <a:blip r:embed="rId2">
            <a:duotone>
              <a:schemeClr val="accent1">
                <a:shade val="45000"/>
                <a:satMod val="135000"/>
              </a:schemeClr>
              <a:prstClr val="white"/>
            </a:duotone>
          </a:blip>
          <a:stretch>
            <a:fillRect/>
          </a:stretch>
        </p:blipFill>
        <p:spPr>
          <a:xfrm>
            <a:off x="14745" y="398"/>
            <a:ext cx="12282818" cy="6857602"/>
          </a:xfrm>
          <a:prstGeom prst="rect">
            <a:avLst/>
          </a:prstGeom>
          <a:gradFill>
            <a:gsLst>
              <a:gs pos="0">
                <a:schemeClr val="accent1">
                  <a:lumMod val="5000"/>
                  <a:lumOff val="95000"/>
                  <a:alpha val="49000"/>
                </a:schemeClr>
              </a:gs>
              <a:gs pos="74000">
                <a:schemeClr val="accent1">
                  <a:lumMod val="45000"/>
                  <a:lumOff val="55000"/>
                  <a:alpha val="57000"/>
                </a:schemeClr>
              </a:gs>
              <a:gs pos="83000">
                <a:schemeClr val="accent1">
                  <a:lumMod val="45000"/>
                  <a:lumOff val="55000"/>
                  <a:alpha val="30000"/>
                </a:schemeClr>
              </a:gs>
              <a:gs pos="100000">
                <a:schemeClr val="accent1">
                  <a:lumMod val="30000"/>
                  <a:lumOff val="70000"/>
                  <a:alpha val="35000"/>
                </a:schemeClr>
              </a:gs>
            </a:gsLst>
            <a:lin ang="5400000" scaled="1"/>
          </a:gradFill>
        </p:spPr>
      </p:pic>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BC748-7423-4B8F-8513-C36AB923CCEB}"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63409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0BC748-7423-4B8F-8513-C36AB923CCEB}" type="datetimeFigureOut">
              <a:rPr lang="en-US" smtClean="0"/>
              <a:t>5/11/25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86389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0BC748-7423-4B8F-8513-C36AB923CCEB}" type="datetimeFigureOut">
              <a:rPr lang="en-US" smtClean="0"/>
              <a:t>5/11/25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284783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963" y="-156520"/>
            <a:ext cx="10515600"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D0BC748-7423-4B8F-8513-C36AB923CCEB}" type="datetimeFigureOut">
              <a:rPr lang="en-US" smtClean="0"/>
              <a:t>5/11/25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541468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BC748-7423-4B8F-8513-C36AB923CCEB}" type="datetimeFigureOut">
              <a:rPr lang="en-US" smtClean="0"/>
              <a:t>5/11/25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313719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BC748-7423-4B8F-8513-C36AB923CCEB}" type="datetimeFigureOut">
              <a:rPr lang="en-US" smtClean="0"/>
              <a:t>5/11/25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336747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BC748-7423-4B8F-8513-C36AB923CCEB}" type="datetimeFigureOut">
              <a:rPr lang="en-US" smtClean="0"/>
              <a:t>5/11/25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2577286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BC748-7423-4B8F-8513-C36AB923CCEB}" type="datetimeFigureOut">
              <a:rPr lang="en-US" smtClean="0"/>
              <a:t>5/11/25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C79B9-00C3-4BB8-8DA9-8BA2C589BE39}" type="slidenum">
              <a:rPr lang="en-US" smtClean="0"/>
              <a:t>‹#›</a:t>
            </a:fld>
            <a:endParaRPr lang="en-US"/>
          </a:p>
        </p:txBody>
      </p:sp>
      <p:sp>
        <p:nvSpPr>
          <p:cNvPr id="7" name="AutoShape 2" descr="Image result for background"/>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13232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www.piqsels.com/en/search?q=meeting&amp;page=6"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blog.roboforex.com/blog/2019/11/21/11-rules-of-risk-management-ultimate-guide/"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40C5-715E-4661-B7FC-5611992CDBF4}"/>
              </a:ext>
            </a:extLst>
          </p:cNvPr>
          <p:cNvSpPr>
            <a:spLocks noGrp="1"/>
          </p:cNvSpPr>
          <p:nvPr>
            <p:ph type="ctrTitle"/>
          </p:nvPr>
        </p:nvSpPr>
        <p:spPr>
          <a:xfrm>
            <a:off x="1524000" y="3011037"/>
            <a:ext cx="9144000" cy="1025708"/>
          </a:xfrm>
        </p:spPr>
        <p:txBody>
          <a:bodyPr>
            <a:normAutofit/>
          </a:bodyPr>
          <a:lstStyle/>
          <a:p>
            <a:r>
              <a:rPr lang="en-US" dirty="0"/>
              <a:t>Threat Modeling</a:t>
            </a:r>
          </a:p>
        </p:txBody>
      </p:sp>
    </p:spTree>
    <p:extLst>
      <p:ext uri="{BB962C8B-B14F-4D97-AF65-F5344CB8AC3E}">
        <p14:creationId xmlns:p14="http://schemas.microsoft.com/office/powerpoint/2010/main" val="326672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E4F7-89BC-EEAF-5C7C-16E806FBA231}"/>
              </a:ext>
            </a:extLst>
          </p:cNvPr>
          <p:cNvSpPr>
            <a:spLocks noGrp="1"/>
          </p:cNvSpPr>
          <p:nvPr>
            <p:ph type="title"/>
          </p:nvPr>
        </p:nvSpPr>
        <p:spPr>
          <a:xfrm>
            <a:off x="6289158" y="803325"/>
            <a:ext cx="5259707" cy="1325563"/>
          </a:xfrm>
        </p:spPr>
        <p:txBody>
          <a:bodyPr vert="horz" lIns="91440" tIns="45720" rIns="91440" bIns="45720" rtlCol="0" anchor="ctr">
            <a:normAutofit/>
          </a:bodyPr>
          <a:lstStyle/>
          <a:p>
            <a:r>
              <a:rPr lang="en-US" dirty="0">
                <a:solidFill>
                  <a:schemeClr val="tx1"/>
                </a:solidFill>
              </a:rPr>
              <a:t>What is Threat Modeling? </a:t>
            </a:r>
          </a:p>
        </p:txBody>
      </p:sp>
      <p:sp>
        <p:nvSpPr>
          <p:cNvPr id="14" name="Freeform: Shape 9">
            <a:extLst>
              <a:ext uri="{FF2B5EF4-FFF2-40B4-BE49-F238E27FC236}">
                <a16:creationId xmlns:a16="http://schemas.microsoft.com/office/drawing/2014/main" id="{357DD0D3-F869-46D0-944C-6EC60E19E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36816" cy="5254922"/>
          </a:xfrm>
          <a:custGeom>
            <a:avLst/>
            <a:gdLst>
              <a:gd name="connsiteX0" fmla="*/ 0 w 6136816"/>
              <a:gd name="connsiteY0" fmla="*/ 0 h 5254922"/>
              <a:gd name="connsiteX1" fmla="*/ 6136816 w 6136816"/>
              <a:gd name="connsiteY1" fmla="*/ 0 h 5254922"/>
              <a:gd name="connsiteX2" fmla="*/ 6134892 w 6136816"/>
              <a:gd name="connsiteY2" fmla="*/ 111520 h 5254922"/>
              <a:gd name="connsiteX3" fmla="*/ 6066513 w 6136816"/>
              <a:gd name="connsiteY3" fmla="*/ 752995 h 5254922"/>
              <a:gd name="connsiteX4" fmla="*/ 140712 w 6136816"/>
              <a:gd name="connsiteY4" fmla="*/ 5219363 h 5254922"/>
              <a:gd name="connsiteX5" fmla="*/ 0 w 6136816"/>
              <a:gd name="connsiteY5" fmla="*/ 5199534 h 5254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6816" h="5254922">
                <a:moveTo>
                  <a:pt x="0" y="0"/>
                </a:moveTo>
                <a:lnTo>
                  <a:pt x="6136816" y="0"/>
                </a:lnTo>
                <a:lnTo>
                  <a:pt x="6134892" y="111520"/>
                </a:lnTo>
                <a:cubicBezTo>
                  <a:pt x="6124961" y="323936"/>
                  <a:pt x="6102367" y="538040"/>
                  <a:pt x="6066513" y="752995"/>
                </a:cubicBezTo>
                <a:cubicBezTo>
                  <a:pt x="5592281" y="3596146"/>
                  <a:pt x="2972232" y="5545369"/>
                  <a:pt x="140712" y="5219363"/>
                </a:cubicBezTo>
                <a:lnTo>
                  <a:pt x="0" y="5199534"/>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descr="A picture containing person, indoor, gallery, standing&#10;&#10;Description automatically generated">
            <a:extLst>
              <a:ext uri="{FF2B5EF4-FFF2-40B4-BE49-F238E27FC236}">
                <a16:creationId xmlns:a16="http://schemas.microsoft.com/office/drawing/2014/main" id="{383A974D-3865-71FE-3C6D-D4DBBC979F9B}"/>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1483" b="-1"/>
          <a:stretch/>
        </p:blipFill>
        <p:spPr>
          <a:xfrm>
            <a:off x="1" y="2"/>
            <a:ext cx="5863721" cy="4984915"/>
          </a:xfrm>
          <a:custGeom>
            <a:avLst/>
            <a:gdLst/>
            <a:ahLst/>
            <a:cxnLst/>
            <a:rect l="l" t="t" r="r" b="b"/>
            <a:pathLst>
              <a:path w="5863721" h="4984915">
                <a:moveTo>
                  <a:pt x="0" y="0"/>
                </a:moveTo>
                <a:lnTo>
                  <a:pt x="5863721" y="0"/>
                </a:lnTo>
                <a:lnTo>
                  <a:pt x="5844576" y="326138"/>
                </a:lnTo>
                <a:cubicBezTo>
                  <a:pt x="5833049" y="448313"/>
                  <a:pt x="5817094" y="570952"/>
                  <a:pt x="5796589" y="693884"/>
                </a:cubicBezTo>
                <a:cubicBezTo>
                  <a:pt x="5344573" y="3403845"/>
                  <a:pt x="2847261" y="5261756"/>
                  <a:pt x="148386" y="4951022"/>
                </a:cubicBezTo>
                <a:lnTo>
                  <a:pt x="0" y="4930112"/>
                </a:lnTo>
                <a:close/>
              </a:path>
            </a:pathLst>
          </a:custGeom>
        </p:spPr>
      </p:pic>
      <p:sp>
        <p:nvSpPr>
          <p:cNvPr id="3" name="Rectangle 2">
            <a:extLst>
              <a:ext uri="{FF2B5EF4-FFF2-40B4-BE49-F238E27FC236}">
                <a16:creationId xmlns:a16="http://schemas.microsoft.com/office/drawing/2014/main" id="{0B9CB77C-9B69-A06C-5A09-96A0E7D53A10}"/>
              </a:ext>
            </a:extLst>
          </p:cNvPr>
          <p:cNvSpPr/>
          <p:nvPr/>
        </p:nvSpPr>
        <p:spPr>
          <a:xfrm>
            <a:off x="6289158" y="2279017"/>
            <a:ext cx="5259707" cy="4331333"/>
          </a:xfrm>
          <a:prstGeom prst="rect">
            <a:avLst/>
          </a:prstGeom>
        </p:spPr>
        <p:txBody>
          <a:bodyPr vert="horz" lIns="91440" tIns="45720" rIns="91440" bIns="45720" rtlCol="0" anchor="t">
            <a:normAutofit lnSpcReduction="10000"/>
          </a:bodyPr>
          <a:lstStyle/>
          <a:p>
            <a:pPr marL="4572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Systematically identify and rate the threats that are most likely to affect your system (Microsoft, 2003)</a:t>
            </a:r>
          </a:p>
          <a:p>
            <a:pPr marL="4572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Useful for understanding security risk against known adversary behavior, for planning security improvements, and verifying defenses work as expected. (MITRE, 2017)</a:t>
            </a:r>
          </a:p>
          <a:p>
            <a:pPr marL="4572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Structured approach that enables you to identify, quantify, and address the security risks associated with an application. Threat modeling is not an approach to reviewing code, but it does complement the security code review process (OWASP, 2017)</a:t>
            </a:r>
          </a:p>
        </p:txBody>
      </p:sp>
    </p:spTree>
    <p:extLst>
      <p:ext uri="{BB962C8B-B14F-4D97-AF65-F5344CB8AC3E}">
        <p14:creationId xmlns:p14="http://schemas.microsoft.com/office/powerpoint/2010/main" val="2470921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5004-2419-5F76-6CAF-AB7A0A06B743}"/>
              </a:ext>
            </a:extLst>
          </p:cNvPr>
          <p:cNvSpPr>
            <a:spLocks noGrp="1"/>
          </p:cNvSpPr>
          <p:nvPr>
            <p:ph type="title"/>
          </p:nvPr>
        </p:nvSpPr>
        <p:spPr/>
        <p:txBody>
          <a:bodyPr/>
          <a:lstStyle/>
          <a:p>
            <a:r>
              <a:rPr lang="en-US" dirty="0"/>
              <a:t>Fundamentals of Threat Modeling </a:t>
            </a:r>
          </a:p>
        </p:txBody>
      </p:sp>
      <p:graphicFrame>
        <p:nvGraphicFramePr>
          <p:cNvPr id="4" name="Content Placeholder 3">
            <a:extLst>
              <a:ext uri="{FF2B5EF4-FFF2-40B4-BE49-F238E27FC236}">
                <a16:creationId xmlns:a16="http://schemas.microsoft.com/office/drawing/2014/main" id="{5A21E19E-A1C6-E4B2-81B0-22A3C2D1F495}"/>
              </a:ext>
            </a:extLst>
          </p:cNvPr>
          <p:cNvGraphicFramePr>
            <a:graphicFrameLocks noGrp="1"/>
          </p:cNvGraphicFramePr>
          <p:nvPr>
            <p:ph idx="1"/>
          </p:nvPr>
        </p:nvGraphicFramePr>
        <p:xfrm>
          <a:off x="314325" y="1000125"/>
          <a:ext cx="11563350" cy="5857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904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A685744-C5DE-683A-DD06-BF66719BEA2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8316" r="31055"/>
          <a:stretch/>
        </p:blipFill>
        <p:spPr>
          <a:xfrm>
            <a:off x="2522356" y="10"/>
            <a:ext cx="9669642" cy="6857990"/>
          </a:xfrm>
          <a:prstGeom prst="rect">
            <a:avLst/>
          </a:prstGeom>
        </p:spPr>
      </p:pic>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D1F0DB-ECD0-C63D-7BF9-23E1152B91B2}"/>
              </a:ext>
            </a:extLst>
          </p:cNvPr>
          <p:cNvSpPr>
            <a:spLocks noGrp="1"/>
          </p:cNvSpPr>
          <p:nvPr>
            <p:ph type="title"/>
          </p:nvPr>
        </p:nvSpPr>
        <p:spPr>
          <a:xfrm>
            <a:off x="838200" y="365125"/>
            <a:ext cx="3822189" cy="1899912"/>
          </a:xfrm>
        </p:spPr>
        <p:txBody>
          <a:bodyPr>
            <a:normAutofit/>
          </a:bodyPr>
          <a:lstStyle/>
          <a:p>
            <a:r>
              <a:rPr lang="en-US" sz="4000" dirty="0"/>
              <a:t>Threat Modeling (Initial)</a:t>
            </a:r>
          </a:p>
        </p:txBody>
      </p:sp>
      <p:sp>
        <p:nvSpPr>
          <p:cNvPr id="3" name="Content Placeholder 2">
            <a:extLst>
              <a:ext uri="{FF2B5EF4-FFF2-40B4-BE49-F238E27FC236}">
                <a16:creationId xmlns:a16="http://schemas.microsoft.com/office/drawing/2014/main" id="{816D3804-92F1-DDCA-9A97-2D0CD75B24C3}"/>
              </a:ext>
            </a:extLst>
          </p:cNvPr>
          <p:cNvSpPr>
            <a:spLocks noGrp="1"/>
          </p:cNvSpPr>
          <p:nvPr>
            <p:ph idx="1"/>
          </p:nvPr>
        </p:nvSpPr>
        <p:spPr>
          <a:xfrm>
            <a:off x="838200" y="2434201"/>
            <a:ext cx="3822189" cy="3742762"/>
          </a:xfrm>
        </p:spPr>
        <p:txBody>
          <a:bodyPr>
            <a:normAutofit/>
          </a:bodyPr>
          <a:lstStyle/>
          <a:p>
            <a:r>
              <a:rPr lang="en-US" sz="1600"/>
              <a:t>Mapping:</a:t>
            </a:r>
          </a:p>
          <a:p>
            <a:pPr lvl="1"/>
            <a:r>
              <a:rPr lang="en-US" sz="1600"/>
              <a:t>External Attack Surface (OSINT)</a:t>
            </a:r>
          </a:p>
          <a:p>
            <a:pPr lvl="1"/>
            <a:r>
              <a:rPr lang="en-US" sz="1600"/>
              <a:t>Lateral Movement Path (Topology, Segmentation and Lol)</a:t>
            </a:r>
          </a:p>
          <a:p>
            <a:pPr lvl="1"/>
            <a:r>
              <a:rPr lang="en-US" sz="1600"/>
              <a:t>Control: Prevention </a:t>
            </a:r>
          </a:p>
          <a:p>
            <a:pPr lvl="1"/>
            <a:r>
              <a:rPr lang="en-US" sz="1600"/>
              <a:t>Control: Detection and Response </a:t>
            </a:r>
          </a:p>
          <a:p>
            <a:pPr lvl="1"/>
            <a:r>
              <a:rPr lang="en-US" sz="1600"/>
              <a:t>Testing and Validation </a:t>
            </a:r>
          </a:p>
          <a:p>
            <a:r>
              <a:rPr lang="en-US" sz="1600"/>
              <a:t>Methodologies </a:t>
            </a:r>
          </a:p>
          <a:p>
            <a:pPr lvl="1"/>
            <a:r>
              <a:rPr lang="en-US" sz="1600"/>
              <a:t>STRIDE</a:t>
            </a:r>
          </a:p>
          <a:p>
            <a:pPr lvl="1"/>
            <a:r>
              <a:rPr lang="en-US" sz="1600"/>
              <a:t>OWASP Threat Model </a:t>
            </a:r>
          </a:p>
          <a:p>
            <a:pPr lvl="1"/>
            <a:r>
              <a:rPr lang="en-US" sz="1600"/>
              <a:t>ATT&amp;CK</a:t>
            </a:r>
          </a:p>
          <a:p>
            <a:pPr lvl="1"/>
            <a:r>
              <a:rPr lang="en-US" sz="1600"/>
              <a:t>Agile Security Model</a:t>
            </a:r>
          </a:p>
          <a:p>
            <a:pPr lvl="1"/>
            <a:r>
              <a:rPr lang="en-US" sz="1600"/>
              <a:t>WASC Threat Classification </a:t>
            </a:r>
          </a:p>
          <a:p>
            <a:pPr lvl="1"/>
            <a:endParaRPr lang="en-US" sz="1600"/>
          </a:p>
          <a:p>
            <a:pPr lvl="1"/>
            <a:endParaRPr lang="en-US" sz="1600"/>
          </a:p>
        </p:txBody>
      </p:sp>
      <p:sp>
        <p:nvSpPr>
          <p:cNvPr id="6" name="TextBox 5">
            <a:extLst>
              <a:ext uri="{FF2B5EF4-FFF2-40B4-BE49-F238E27FC236}">
                <a16:creationId xmlns:a16="http://schemas.microsoft.com/office/drawing/2014/main" id="{821A90FE-9B96-FE56-1A79-4989D244D163}"/>
              </a:ext>
            </a:extLst>
          </p:cNvPr>
          <p:cNvSpPr txBox="1"/>
          <p:nvPr/>
        </p:nvSpPr>
        <p:spPr>
          <a:xfrm>
            <a:off x="9872134" y="6657945"/>
            <a:ext cx="2319866" cy="200055"/>
          </a:xfrm>
          <a:prstGeom prst="rect">
            <a:avLst/>
          </a:prstGeom>
          <a:solidFill>
            <a:srgbClr val="000000"/>
          </a:solidFill>
        </p:spPr>
        <p:txBody>
          <a:bodyPr wrap="none"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hlinkClick r:id="rId3" tooltip="https://blog.roboforex.com/blog/2019/11/21/11-rules-of-risk-management-ultimate-guide/">
                  <a:extLst>
                    <a:ext uri="{A12FA001-AC4F-418D-AE19-62706E023703}">
                      <ahyp:hlinkClr xmlns:ahyp="http://schemas.microsoft.com/office/drawing/2018/hyperlinkcolor" val="tx"/>
                    </a:ext>
                  </a:extLst>
                </a:hlinkClick>
              </a:rPr>
              <a:t>This Photo</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rPr>
              <a:t> by Unknown Author is licensed under </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hlinkClick r:id="rId4" tooltip="https://creativecommons.org/licenses/by-nc/3.0/">
                  <a:extLst>
                    <a:ext uri="{A12FA001-AC4F-418D-AE19-62706E023703}">
                      <ahyp:hlinkClr xmlns:ahyp="http://schemas.microsoft.com/office/drawing/2018/hyperlinkcolor" val="tx"/>
                    </a:ext>
                  </a:extLst>
                </a:hlinkClick>
              </a:rPr>
              <a:t>CC BY-NC</a:t>
            </a:r>
            <a:endParaRPr kumimoji="0" lang="en-US" sz="7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4869203"/>
      </p:ext>
    </p:extLst>
  </p:cSld>
  <p:clrMapOvr>
    <a:masterClrMapping/>
  </p:clrMapOvr>
</p:sld>
</file>

<file path=ppt/theme/theme1.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276</Words>
  <Application>Microsoft Macintosh PowerPoint</Application>
  <PresentationFormat>Widescreen</PresentationFormat>
  <Paragraphs>40</Paragraphs>
  <Slides>4</Slides>
  <Notes>2</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1_Office Theme</vt:lpstr>
      <vt:lpstr>Threat Modeling</vt:lpstr>
      <vt:lpstr>What is Threat Modeling? </vt:lpstr>
      <vt:lpstr>Fundamentals of Threat Modeling </vt:lpstr>
      <vt:lpstr>Threat Modeling (Initial)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Modeling &amp;  Risk Management </dc:title>
  <dc:subject/>
  <dc:creator/>
  <cp:keywords/>
  <dc:description/>
  <cp:lastModifiedBy>Mike Manrod (GCE)</cp:lastModifiedBy>
  <cp:revision>2</cp:revision>
  <dcterms:created xsi:type="dcterms:W3CDTF">2024-09-24T18:56:15Z</dcterms:created>
  <dcterms:modified xsi:type="dcterms:W3CDTF">2025-05-11T21:34:05Z</dcterms:modified>
  <cp:category/>
</cp:coreProperties>
</file>