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51" r:id="rId2"/>
    <p:sldId id="6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EABAD-5295-4B1D-9635-26EA7D4157A6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89176-91EE-4077-B303-6E1D4772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61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98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111841566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146"/>
            <a:ext cx="9144000" cy="1025708"/>
          </a:xfrm>
        </p:spPr>
        <p:txBody>
          <a:bodyPr>
            <a:normAutofit/>
          </a:bodyPr>
          <a:lstStyle/>
          <a:p>
            <a:r>
              <a:rPr lang="en-US" spc="600" dirty="0"/>
              <a:t>Resource Development </a:t>
            </a:r>
          </a:p>
        </p:txBody>
      </p:sp>
    </p:spTree>
    <p:extLst>
      <p:ext uri="{BB962C8B-B14F-4D97-AF65-F5344CB8AC3E}">
        <p14:creationId xmlns:p14="http://schemas.microsoft.com/office/powerpoint/2010/main" val="39235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0BBC-4609-9759-82E4-D7326A22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Resource Development</a:t>
            </a:r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C818-5B41-DB46-E4A2-DFF04306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Basic precondition for launching an attack:</a:t>
            </a:r>
          </a:p>
          <a:p>
            <a:pPr lvl="1"/>
            <a:r>
              <a:rPr lang="en-US" sz="2200"/>
              <a:t>Cultivate infrastructure needed for attacks (free, vs. paid, vs. stollen).</a:t>
            </a:r>
          </a:p>
          <a:p>
            <a:pPr lvl="1"/>
            <a:r>
              <a:rPr lang="en-US" sz="2200"/>
              <a:t>Acquire accounts to use in attacks, either via compromising them or cultivating them by signing up/creating fake profiles, or via bot activity.   </a:t>
            </a:r>
          </a:p>
          <a:p>
            <a:r>
              <a:rPr lang="en-US" sz="2200"/>
              <a:t>Micro-Iterations of MITRE ATT&amp;CK:</a:t>
            </a:r>
          </a:p>
          <a:p>
            <a:pPr lvl="1"/>
            <a:r>
              <a:rPr lang="en-US" sz="2200"/>
              <a:t>Often the resource development phase, includes its own kill chain, following most of the stages to compromise and accumulate resources.  </a:t>
            </a:r>
          </a:p>
          <a:p>
            <a:pPr lvl="1"/>
            <a:r>
              <a:rPr lang="en-US" sz="2200"/>
              <a:t>Build versus buy – sometimes resources cultivated by one actor are used by a different adversary.  </a:t>
            </a:r>
          </a:p>
        </p:txBody>
      </p:sp>
      <p:pic>
        <p:nvPicPr>
          <p:cNvPr id="8194" name="Picture 2" descr="Why We're About to BLOW Our Emergency Savings – Journey To Launch">
            <a:extLst>
              <a:ext uri="{FF2B5EF4-FFF2-40B4-BE49-F238E27FC236}">
                <a16:creationId xmlns:a16="http://schemas.microsoft.com/office/drawing/2014/main" id="{084854F9-3AD8-4069-B221-C08FC3BBB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4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349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Resource Development </vt:lpstr>
      <vt:lpstr>Resource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Development </dc:title>
  <dc:subject/>
  <dc:creator/>
  <cp:keywords/>
  <dc:description/>
  <cp:lastModifiedBy>Mike Manrod (GCE)</cp:lastModifiedBy>
  <cp:revision>2</cp:revision>
  <dcterms:created xsi:type="dcterms:W3CDTF">2024-09-23T16:03:31Z</dcterms:created>
  <dcterms:modified xsi:type="dcterms:W3CDTF">2025-05-11T21:14:33Z</dcterms:modified>
  <cp:category/>
</cp:coreProperties>
</file>