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67" r:id="rId2"/>
    <p:sldId id="753" r:id="rId3"/>
    <p:sldId id="744" r:id="rId4"/>
    <p:sldId id="703" r:id="rId5"/>
    <p:sldId id="747" r:id="rId6"/>
    <p:sldId id="748" r:id="rId7"/>
    <p:sldId id="75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55A62C-2B78-42E6-8EC9-D7A4E3D2A601}" v="8" dt="2024-09-23T19:26:02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Reeves (GCE)" userId="17f2d13c-fdb5-4d97-9bdf-710c7fc77bf0" providerId="ADAL" clId="{2E55A62C-2B78-42E6-8EC9-D7A4E3D2A601}"/>
    <pc:docChg chg="addSld delSld modSld">
      <pc:chgData name="Allison Reeves (GCE)" userId="17f2d13c-fdb5-4d97-9bdf-710c7fc77bf0" providerId="ADAL" clId="{2E55A62C-2B78-42E6-8EC9-D7A4E3D2A601}" dt="2024-09-23T19:26:02.302" v="7"/>
      <pc:docMkLst>
        <pc:docMk/>
      </pc:docMkLst>
      <pc:sldChg chg="add">
        <pc:chgData name="Allison Reeves (GCE)" userId="17f2d13c-fdb5-4d97-9bdf-710c7fc77bf0" providerId="ADAL" clId="{2E55A62C-2B78-42E6-8EC9-D7A4E3D2A601}" dt="2024-09-23T19:25:18.398" v="3"/>
        <pc:sldMkLst>
          <pc:docMk/>
          <pc:sldMk cId="3429380254" sldId="703"/>
        </pc:sldMkLst>
      </pc:sldChg>
      <pc:sldChg chg="del">
        <pc:chgData name="Allison Reeves (GCE)" userId="17f2d13c-fdb5-4d97-9bdf-710c7fc77bf0" providerId="ADAL" clId="{2E55A62C-2B78-42E6-8EC9-D7A4E3D2A601}" dt="2024-09-23T19:24:18.803" v="0" actId="2696"/>
        <pc:sldMkLst>
          <pc:docMk/>
          <pc:sldMk cId="4251960527" sldId="732"/>
        </pc:sldMkLst>
      </pc:sldChg>
      <pc:sldChg chg="add">
        <pc:chgData name="Allison Reeves (GCE)" userId="17f2d13c-fdb5-4d97-9bdf-710c7fc77bf0" providerId="ADAL" clId="{2E55A62C-2B78-42E6-8EC9-D7A4E3D2A601}" dt="2024-09-23T19:25:05.375" v="2"/>
        <pc:sldMkLst>
          <pc:docMk/>
          <pc:sldMk cId="1122351318" sldId="744"/>
        </pc:sldMkLst>
      </pc:sldChg>
      <pc:sldChg chg="add">
        <pc:chgData name="Allison Reeves (GCE)" userId="17f2d13c-fdb5-4d97-9bdf-710c7fc77bf0" providerId="ADAL" clId="{2E55A62C-2B78-42E6-8EC9-D7A4E3D2A601}" dt="2024-09-23T19:25:41.084" v="4"/>
        <pc:sldMkLst>
          <pc:docMk/>
          <pc:sldMk cId="2974330835" sldId="747"/>
        </pc:sldMkLst>
      </pc:sldChg>
      <pc:sldChg chg="addSp add">
        <pc:chgData name="Allison Reeves (GCE)" userId="17f2d13c-fdb5-4d97-9bdf-710c7fc77bf0" providerId="ADAL" clId="{2E55A62C-2B78-42E6-8EC9-D7A4E3D2A601}" dt="2024-09-23T19:25:57.258" v="6"/>
        <pc:sldMkLst>
          <pc:docMk/>
          <pc:sldMk cId="3342606512" sldId="748"/>
        </pc:sldMkLst>
        <pc:picChg chg="add">
          <ac:chgData name="Allison Reeves (GCE)" userId="17f2d13c-fdb5-4d97-9bdf-710c7fc77bf0" providerId="ADAL" clId="{2E55A62C-2B78-42E6-8EC9-D7A4E3D2A601}" dt="2024-09-23T19:25:57.258" v="6"/>
          <ac:picMkLst>
            <pc:docMk/>
            <pc:sldMk cId="3342606512" sldId="748"/>
            <ac:picMk id="4" creationId="{0BFE5545-3C88-A8BC-A7AC-F721C3E35AA9}"/>
          </ac:picMkLst>
        </pc:picChg>
      </pc:sldChg>
      <pc:sldChg chg="add">
        <pc:chgData name="Allison Reeves (GCE)" userId="17f2d13c-fdb5-4d97-9bdf-710c7fc77bf0" providerId="ADAL" clId="{2E55A62C-2B78-42E6-8EC9-D7A4E3D2A601}" dt="2024-09-23T19:26:02.302" v="7"/>
        <pc:sldMkLst>
          <pc:docMk/>
          <pc:sldMk cId="2231042903" sldId="752"/>
        </pc:sldMkLst>
      </pc:sldChg>
      <pc:sldChg chg="add">
        <pc:chgData name="Allison Reeves (GCE)" userId="17f2d13c-fdb5-4d97-9bdf-710c7fc77bf0" providerId="ADAL" clId="{2E55A62C-2B78-42E6-8EC9-D7A4E3D2A601}" dt="2024-09-23T19:24:58.522" v="1"/>
        <pc:sldMkLst>
          <pc:docMk/>
          <pc:sldMk cId="3137429207" sldId="75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CE7661-09A5-0948-9215-D6D0B1FC6070}" type="doc">
      <dgm:prSet loTypeId="urn:microsoft.com/office/officeart/2008/layout/HorizontalMultiLevelHierarchy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44861CE-BDBA-B244-86B4-BEFCD2CED668}">
      <dgm:prSet custT="1"/>
      <dgm:spPr/>
      <dgm:t>
        <a:bodyPr/>
        <a:lstStyle/>
        <a:p>
          <a:r>
            <a:rPr lang="en-US" sz="3200"/>
            <a:t>Lateral Movement</a:t>
          </a:r>
        </a:p>
      </dgm:t>
    </dgm:pt>
    <dgm:pt modelId="{91C62FF6-2FC8-0E40-AA64-38388180F7A0}" type="parTrans" cxnId="{1A981CAC-FDE5-C145-B1A3-1065F7DFD14C}">
      <dgm:prSet/>
      <dgm:spPr/>
      <dgm:t>
        <a:bodyPr/>
        <a:lstStyle/>
        <a:p>
          <a:endParaRPr lang="en-US"/>
        </a:p>
      </dgm:t>
    </dgm:pt>
    <dgm:pt modelId="{EC4850CB-477B-AF47-BFB4-E3718AEC1367}" type="sibTrans" cxnId="{1A981CAC-FDE5-C145-B1A3-1065F7DFD14C}">
      <dgm:prSet/>
      <dgm:spPr/>
      <dgm:t>
        <a:bodyPr/>
        <a:lstStyle/>
        <a:p>
          <a:endParaRPr lang="en-US"/>
        </a:p>
      </dgm:t>
    </dgm:pt>
    <dgm:pt modelId="{DBA362D5-7153-B647-996A-C104CF437B45}">
      <dgm:prSet/>
      <dgm:spPr/>
      <dgm:t>
        <a:bodyPr/>
        <a:lstStyle/>
        <a:p>
          <a:r>
            <a:rPr lang="en-US"/>
            <a:t>Discovery</a:t>
          </a:r>
        </a:p>
      </dgm:t>
    </dgm:pt>
    <dgm:pt modelId="{2AD3F822-51AD-2846-8686-45303047A7F1}" type="parTrans" cxnId="{19CBA34D-542B-A040-B61A-2196A9844CBD}">
      <dgm:prSet/>
      <dgm:spPr/>
      <dgm:t>
        <a:bodyPr/>
        <a:lstStyle/>
        <a:p>
          <a:endParaRPr lang="en-US"/>
        </a:p>
      </dgm:t>
    </dgm:pt>
    <dgm:pt modelId="{C464F747-0A74-A94D-8E80-0B6187EA61A6}" type="sibTrans" cxnId="{19CBA34D-542B-A040-B61A-2196A9844CBD}">
      <dgm:prSet/>
      <dgm:spPr/>
      <dgm:t>
        <a:bodyPr/>
        <a:lstStyle/>
        <a:p>
          <a:endParaRPr lang="en-US"/>
        </a:p>
      </dgm:t>
    </dgm:pt>
    <dgm:pt modelId="{E2B2534E-40CD-6243-BB66-260A0C1C69AA}">
      <dgm:prSet/>
      <dgm:spPr/>
      <dgm:t>
        <a:bodyPr/>
        <a:lstStyle/>
        <a:p>
          <a:r>
            <a:rPr lang="en-US" dirty="0"/>
            <a:t>Credential Access</a:t>
          </a:r>
        </a:p>
      </dgm:t>
    </dgm:pt>
    <dgm:pt modelId="{2C844297-073F-3B4F-94CF-F853DA8A906A}" type="parTrans" cxnId="{A066B364-3D6A-C244-8EE6-CF92143FE5FB}">
      <dgm:prSet/>
      <dgm:spPr/>
      <dgm:t>
        <a:bodyPr/>
        <a:lstStyle/>
        <a:p>
          <a:endParaRPr lang="en-US"/>
        </a:p>
      </dgm:t>
    </dgm:pt>
    <dgm:pt modelId="{5D9DD160-1419-6642-BB82-EB3B4FA1D1D6}" type="sibTrans" cxnId="{A066B364-3D6A-C244-8EE6-CF92143FE5FB}">
      <dgm:prSet/>
      <dgm:spPr/>
      <dgm:t>
        <a:bodyPr/>
        <a:lstStyle/>
        <a:p>
          <a:endParaRPr lang="en-US"/>
        </a:p>
      </dgm:t>
    </dgm:pt>
    <dgm:pt modelId="{CF4CED54-106E-1D4A-AD36-89F4D8F0CBB3}" type="pres">
      <dgm:prSet presAssocID="{D6CE7661-09A5-0948-9215-D6D0B1FC6070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C45251B-CA77-A34A-A5AF-A0BDFEC12EBD}" type="pres">
      <dgm:prSet presAssocID="{D44861CE-BDBA-B244-86B4-BEFCD2CED668}" presName="root1" presStyleCnt="0"/>
      <dgm:spPr/>
    </dgm:pt>
    <dgm:pt modelId="{AFEA3E14-2B60-3446-9094-411466820B61}" type="pres">
      <dgm:prSet presAssocID="{D44861CE-BDBA-B244-86B4-BEFCD2CED668}" presName="LevelOneTextNode" presStyleLbl="node0" presStyleIdx="0" presStyleCnt="1">
        <dgm:presLayoutVars>
          <dgm:chPref val="3"/>
        </dgm:presLayoutVars>
      </dgm:prSet>
      <dgm:spPr/>
    </dgm:pt>
    <dgm:pt modelId="{70E733C6-4B4C-C94B-B3B0-B904FD6DD0CB}" type="pres">
      <dgm:prSet presAssocID="{D44861CE-BDBA-B244-86B4-BEFCD2CED668}" presName="level2hierChild" presStyleCnt="0"/>
      <dgm:spPr/>
    </dgm:pt>
    <dgm:pt modelId="{16F6E8BE-BE90-A548-90C1-C230D6E48EDA}" type="pres">
      <dgm:prSet presAssocID="{2AD3F822-51AD-2846-8686-45303047A7F1}" presName="conn2-1" presStyleLbl="parChTrans1D2" presStyleIdx="0" presStyleCnt="2"/>
      <dgm:spPr/>
    </dgm:pt>
    <dgm:pt modelId="{2B1CE212-92FB-3846-B12C-F2C243B35E6C}" type="pres">
      <dgm:prSet presAssocID="{2AD3F822-51AD-2846-8686-45303047A7F1}" presName="connTx" presStyleLbl="parChTrans1D2" presStyleIdx="0" presStyleCnt="2"/>
      <dgm:spPr/>
    </dgm:pt>
    <dgm:pt modelId="{34E94CA6-7CB0-5448-8943-807A12DAD006}" type="pres">
      <dgm:prSet presAssocID="{DBA362D5-7153-B647-996A-C104CF437B45}" presName="root2" presStyleCnt="0"/>
      <dgm:spPr/>
    </dgm:pt>
    <dgm:pt modelId="{332C4985-B3B7-D142-8141-CE8CEA461DCE}" type="pres">
      <dgm:prSet presAssocID="{DBA362D5-7153-B647-996A-C104CF437B45}" presName="LevelTwoTextNode" presStyleLbl="node2" presStyleIdx="0" presStyleCnt="2">
        <dgm:presLayoutVars>
          <dgm:chPref val="3"/>
        </dgm:presLayoutVars>
      </dgm:prSet>
      <dgm:spPr/>
    </dgm:pt>
    <dgm:pt modelId="{4C145CC0-303C-7D47-AA1D-46C10ED1344C}" type="pres">
      <dgm:prSet presAssocID="{DBA362D5-7153-B647-996A-C104CF437B45}" presName="level3hierChild" presStyleCnt="0"/>
      <dgm:spPr/>
    </dgm:pt>
    <dgm:pt modelId="{832DE465-C6F0-984B-A6AC-311DDFCE5186}" type="pres">
      <dgm:prSet presAssocID="{2C844297-073F-3B4F-94CF-F853DA8A906A}" presName="conn2-1" presStyleLbl="parChTrans1D2" presStyleIdx="1" presStyleCnt="2"/>
      <dgm:spPr/>
    </dgm:pt>
    <dgm:pt modelId="{A3E47E66-2A47-444E-AAC3-4D4410467C3E}" type="pres">
      <dgm:prSet presAssocID="{2C844297-073F-3B4F-94CF-F853DA8A906A}" presName="connTx" presStyleLbl="parChTrans1D2" presStyleIdx="1" presStyleCnt="2"/>
      <dgm:spPr/>
    </dgm:pt>
    <dgm:pt modelId="{C50143D7-00BD-E043-99A5-297ADE7BE116}" type="pres">
      <dgm:prSet presAssocID="{E2B2534E-40CD-6243-BB66-260A0C1C69AA}" presName="root2" presStyleCnt="0"/>
      <dgm:spPr/>
    </dgm:pt>
    <dgm:pt modelId="{4DD409AA-87E7-EF43-8A8D-B8D8F644A0B1}" type="pres">
      <dgm:prSet presAssocID="{E2B2534E-40CD-6243-BB66-260A0C1C69AA}" presName="LevelTwoTextNode" presStyleLbl="node2" presStyleIdx="1" presStyleCnt="2">
        <dgm:presLayoutVars>
          <dgm:chPref val="3"/>
        </dgm:presLayoutVars>
      </dgm:prSet>
      <dgm:spPr/>
    </dgm:pt>
    <dgm:pt modelId="{97C08EA6-CC07-F247-B14D-EF0E8D613F36}" type="pres">
      <dgm:prSet presAssocID="{E2B2534E-40CD-6243-BB66-260A0C1C69AA}" presName="level3hierChild" presStyleCnt="0"/>
      <dgm:spPr/>
    </dgm:pt>
  </dgm:ptLst>
  <dgm:cxnLst>
    <dgm:cxn modelId="{4E20D41D-7544-EA4A-83C0-E425F3EEB7E1}" type="presOf" srcId="{D44861CE-BDBA-B244-86B4-BEFCD2CED668}" destId="{AFEA3E14-2B60-3446-9094-411466820B61}" srcOrd="0" destOrd="0" presId="urn:microsoft.com/office/officeart/2008/layout/HorizontalMultiLevelHierarchy"/>
    <dgm:cxn modelId="{58A06229-C1B7-C64A-A8F4-C3C8491C04DE}" type="presOf" srcId="{2C844297-073F-3B4F-94CF-F853DA8A906A}" destId="{A3E47E66-2A47-444E-AAC3-4D4410467C3E}" srcOrd="1" destOrd="0" presId="urn:microsoft.com/office/officeart/2008/layout/HorizontalMultiLevelHierarchy"/>
    <dgm:cxn modelId="{19CBA34D-542B-A040-B61A-2196A9844CBD}" srcId="{D44861CE-BDBA-B244-86B4-BEFCD2CED668}" destId="{DBA362D5-7153-B647-996A-C104CF437B45}" srcOrd="0" destOrd="0" parTransId="{2AD3F822-51AD-2846-8686-45303047A7F1}" sibTransId="{C464F747-0A74-A94D-8E80-0B6187EA61A6}"/>
    <dgm:cxn modelId="{A066B364-3D6A-C244-8EE6-CF92143FE5FB}" srcId="{D44861CE-BDBA-B244-86B4-BEFCD2CED668}" destId="{E2B2534E-40CD-6243-BB66-260A0C1C69AA}" srcOrd="1" destOrd="0" parTransId="{2C844297-073F-3B4F-94CF-F853DA8A906A}" sibTransId="{5D9DD160-1419-6642-BB82-EB3B4FA1D1D6}"/>
    <dgm:cxn modelId="{C08FA3A3-D1E4-B54A-A39E-013ED14B7DDA}" type="presOf" srcId="{2C844297-073F-3B4F-94CF-F853DA8A906A}" destId="{832DE465-C6F0-984B-A6AC-311DDFCE5186}" srcOrd="0" destOrd="0" presId="urn:microsoft.com/office/officeart/2008/layout/HorizontalMultiLevelHierarchy"/>
    <dgm:cxn modelId="{373632A6-6848-8D4F-8A6B-DF1B4C3BF6CE}" type="presOf" srcId="{2AD3F822-51AD-2846-8686-45303047A7F1}" destId="{2B1CE212-92FB-3846-B12C-F2C243B35E6C}" srcOrd="1" destOrd="0" presId="urn:microsoft.com/office/officeart/2008/layout/HorizontalMultiLevelHierarchy"/>
    <dgm:cxn modelId="{BA01A7A6-0EC3-3B48-950D-DBC6276D215E}" type="presOf" srcId="{D6CE7661-09A5-0948-9215-D6D0B1FC6070}" destId="{CF4CED54-106E-1D4A-AD36-89F4D8F0CBB3}" srcOrd="0" destOrd="0" presId="urn:microsoft.com/office/officeart/2008/layout/HorizontalMultiLevelHierarchy"/>
    <dgm:cxn modelId="{1A981CAC-FDE5-C145-B1A3-1065F7DFD14C}" srcId="{D6CE7661-09A5-0948-9215-D6D0B1FC6070}" destId="{D44861CE-BDBA-B244-86B4-BEFCD2CED668}" srcOrd="0" destOrd="0" parTransId="{91C62FF6-2FC8-0E40-AA64-38388180F7A0}" sibTransId="{EC4850CB-477B-AF47-BFB4-E3718AEC1367}"/>
    <dgm:cxn modelId="{AB3FBCAE-F831-0A47-AAEF-AF65897950A6}" type="presOf" srcId="{2AD3F822-51AD-2846-8686-45303047A7F1}" destId="{16F6E8BE-BE90-A548-90C1-C230D6E48EDA}" srcOrd="0" destOrd="0" presId="urn:microsoft.com/office/officeart/2008/layout/HorizontalMultiLevelHierarchy"/>
    <dgm:cxn modelId="{B4ED26B4-163A-2F45-BBF0-72DF6F106628}" type="presOf" srcId="{DBA362D5-7153-B647-996A-C104CF437B45}" destId="{332C4985-B3B7-D142-8141-CE8CEA461DCE}" srcOrd="0" destOrd="0" presId="urn:microsoft.com/office/officeart/2008/layout/HorizontalMultiLevelHierarchy"/>
    <dgm:cxn modelId="{C21CB5ED-47FC-254D-B1F6-645F554367AD}" type="presOf" srcId="{E2B2534E-40CD-6243-BB66-260A0C1C69AA}" destId="{4DD409AA-87E7-EF43-8A8D-B8D8F644A0B1}" srcOrd="0" destOrd="0" presId="urn:microsoft.com/office/officeart/2008/layout/HorizontalMultiLevelHierarchy"/>
    <dgm:cxn modelId="{EE767C09-AF24-B44F-8F0C-A9366B895225}" type="presParOf" srcId="{CF4CED54-106E-1D4A-AD36-89F4D8F0CBB3}" destId="{5C45251B-CA77-A34A-A5AF-A0BDFEC12EBD}" srcOrd="0" destOrd="0" presId="urn:microsoft.com/office/officeart/2008/layout/HorizontalMultiLevelHierarchy"/>
    <dgm:cxn modelId="{8F2FBB3E-EE04-E149-9E25-A8507CC58BE2}" type="presParOf" srcId="{5C45251B-CA77-A34A-A5AF-A0BDFEC12EBD}" destId="{AFEA3E14-2B60-3446-9094-411466820B61}" srcOrd="0" destOrd="0" presId="urn:microsoft.com/office/officeart/2008/layout/HorizontalMultiLevelHierarchy"/>
    <dgm:cxn modelId="{F140096D-D5BA-774C-9420-78DA082BF089}" type="presParOf" srcId="{5C45251B-CA77-A34A-A5AF-A0BDFEC12EBD}" destId="{70E733C6-4B4C-C94B-B3B0-B904FD6DD0CB}" srcOrd="1" destOrd="0" presId="urn:microsoft.com/office/officeart/2008/layout/HorizontalMultiLevelHierarchy"/>
    <dgm:cxn modelId="{A7AD4443-D64E-2D47-AABE-BBA0AF2B3C51}" type="presParOf" srcId="{70E733C6-4B4C-C94B-B3B0-B904FD6DD0CB}" destId="{16F6E8BE-BE90-A548-90C1-C230D6E48EDA}" srcOrd="0" destOrd="0" presId="urn:microsoft.com/office/officeart/2008/layout/HorizontalMultiLevelHierarchy"/>
    <dgm:cxn modelId="{C8E1A665-D3CD-7F4A-8ED6-DAAFFD000950}" type="presParOf" srcId="{16F6E8BE-BE90-A548-90C1-C230D6E48EDA}" destId="{2B1CE212-92FB-3846-B12C-F2C243B35E6C}" srcOrd="0" destOrd="0" presId="urn:microsoft.com/office/officeart/2008/layout/HorizontalMultiLevelHierarchy"/>
    <dgm:cxn modelId="{C8F802C6-8D53-3F49-B7DB-1871E5A1CF6F}" type="presParOf" srcId="{70E733C6-4B4C-C94B-B3B0-B904FD6DD0CB}" destId="{34E94CA6-7CB0-5448-8943-807A12DAD006}" srcOrd="1" destOrd="0" presId="urn:microsoft.com/office/officeart/2008/layout/HorizontalMultiLevelHierarchy"/>
    <dgm:cxn modelId="{21C35682-37CA-CE48-B31C-8C2AA7DEE6AF}" type="presParOf" srcId="{34E94CA6-7CB0-5448-8943-807A12DAD006}" destId="{332C4985-B3B7-D142-8141-CE8CEA461DCE}" srcOrd="0" destOrd="0" presId="urn:microsoft.com/office/officeart/2008/layout/HorizontalMultiLevelHierarchy"/>
    <dgm:cxn modelId="{1E47B05F-0558-BD4A-875D-354FDBCCAB38}" type="presParOf" srcId="{34E94CA6-7CB0-5448-8943-807A12DAD006}" destId="{4C145CC0-303C-7D47-AA1D-46C10ED1344C}" srcOrd="1" destOrd="0" presId="urn:microsoft.com/office/officeart/2008/layout/HorizontalMultiLevelHierarchy"/>
    <dgm:cxn modelId="{74505D50-9DE4-0D4A-9CD2-6657576210C5}" type="presParOf" srcId="{70E733C6-4B4C-C94B-B3B0-B904FD6DD0CB}" destId="{832DE465-C6F0-984B-A6AC-311DDFCE5186}" srcOrd="2" destOrd="0" presId="urn:microsoft.com/office/officeart/2008/layout/HorizontalMultiLevelHierarchy"/>
    <dgm:cxn modelId="{54FC1C26-BE1C-0948-8F08-A46D65BB43AF}" type="presParOf" srcId="{832DE465-C6F0-984B-A6AC-311DDFCE5186}" destId="{A3E47E66-2A47-444E-AAC3-4D4410467C3E}" srcOrd="0" destOrd="0" presId="urn:microsoft.com/office/officeart/2008/layout/HorizontalMultiLevelHierarchy"/>
    <dgm:cxn modelId="{6587E741-4476-4C46-91B5-5E5C11C358B4}" type="presParOf" srcId="{70E733C6-4B4C-C94B-B3B0-B904FD6DD0CB}" destId="{C50143D7-00BD-E043-99A5-297ADE7BE116}" srcOrd="3" destOrd="0" presId="urn:microsoft.com/office/officeart/2008/layout/HorizontalMultiLevelHierarchy"/>
    <dgm:cxn modelId="{F7E039EE-8E6F-BC4F-8F44-4EC0410EBF9C}" type="presParOf" srcId="{C50143D7-00BD-E043-99A5-297ADE7BE116}" destId="{4DD409AA-87E7-EF43-8A8D-B8D8F644A0B1}" srcOrd="0" destOrd="0" presId="urn:microsoft.com/office/officeart/2008/layout/HorizontalMultiLevelHierarchy"/>
    <dgm:cxn modelId="{AF72795C-E855-4141-A184-6D15AF8A7B66}" type="presParOf" srcId="{C50143D7-00BD-E043-99A5-297ADE7BE116}" destId="{97C08EA6-CC07-F247-B14D-EF0E8D613F3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DE465-C6F0-984B-A6AC-311DDFCE5186}">
      <dsp:nvSpPr>
        <dsp:cNvPr id="0" name=""/>
        <dsp:cNvSpPr/>
      </dsp:nvSpPr>
      <dsp:spPr>
        <a:xfrm>
          <a:off x="4097447" y="2686791"/>
          <a:ext cx="669763" cy="638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34881" y="0"/>
              </a:lnTo>
              <a:lnTo>
                <a:pt x="334881" y="638112"/>
              </a:lnTo>
              <a:lnTo>
                <a:pt x="669763" y="6381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9201" y="2982721"/>
        <a:ext cx="46253" cy="46253"/>
      </dsp:txXfrm>
    </dsp:sp>
    <dsp:sp modelId="{16F6E8BE-BE90-A548-90C1-C230D6E48EDA}">
      <dsp:nvSpPr>
        <dsp:cNvPr id="0" name=""/>
        <dsp:cNvSpPr/>
      </dsp:nvSpPr>
      <dsp:spPr>
        <a:xfrm>
          <a:off x="4097447" y="2048678"/>
          <a:ext cx="669763" cy="638112"/>
        </a:xfrm>
        <a:custGeom>
          <a:avLst/>
          <a:gdLst/>
          <a:ahLst/>
          <a:cxnLst/>
          <a:rect l="0" t="0" r="0" b="0"/>
          <a:pathLst>
            <a:path>
              <a:moveTo>
                <a:pt x="0" y="638112"/>
              </a:moveTo>
              <a:lnTo>
                <a:pt x="334881" y="638112"/>
              </a:lnTo>
              <a:lnTo>
                <a:pt x="334881" y="0"/>
              </a:lnTo>
              <a:lnTo>
                <a:pt x="66976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09201" y="2344608"/>
        <a:ext cx="46253" cy="46253"/>
      </dsp:txXfrm>
    </dsp:sp>
    <dsp:sp modelId="{AFEA3E14-2B60-3446-9094-411466820B61}">
      <dsp:nvSpPr>
        <dsp:cNvPr id="0" name=""/>
        <dsp:cNvSpPr/>
      </dsp:nvSpPr>
      <dsp:spPr>
        <a:xfrm rot="16200000">
          <a:off x="900165" y="2176301"/>
          <a:ext cx="5373583" cy="10209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Lateral Movement</a:t>
          </a:r>
        </a:p>
      </dsp:txBody>
      <dsp:txXfrm>
        <a:off x="900165" y="2176301"/>
        <a:ext cx="5373583" cy="1020980"/>
      </dsp:txXfrm>
    </dsp:sp>
    <dsp:sp modelId="{332C4985-B3B7-D142-8141-CE8CEA461DCE}">
      <dsp:nvSpPr>
        <dsp:cNvPr id="0" name=""/>
        <dsp:cNvSpPr/>
      </dsp:nvSpPr>
      <dsp:spPr>
        <a:xfrm>
          <a:off x="4767210" y="1538188"/>
          <a:ext cx="3348816" cy="10209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Discovery</a:t>
          </a:r>
        </a:p>
      </dsp:txBody>
      <dsp:txXfrm>
        <a:off x="4767210" y="1538188"/>
        <a:ext cx="3348816" cy="1020980"/>
      </dsp:txXfrm>
    </dsp:sp>
    <dsp:sp modelId="{4DD409AA-87E7-EF43-8A8D-B8D8F644A0B1}">
      <dsp:nvSpPr>
        <dsp:cNvPr id="0" name=""/>
        <dsp:cNvSpPr/>
      </dsp:nvSpPr>
      <dsp:spPr>
        <a:xfrm>
          <a:off x="4767210" y="2814414"/>
          <a:ext cx="3348816" cy="102098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Credential Access</a:t>
          </a:r>
        </a:p>
      </dsp:txBody>
      <dsp:txXfrm>
        <a:off x="4767210" y="2814414"/>
        <a:ext cx="3348816" cy="1020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4C115-8485-4796-8527-E0FBA6C2E445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BCFAD-7C48-4D8A-822A-CD278401C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1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01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126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358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128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6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5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29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3849190265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8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5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7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6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8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2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8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ttack.mitre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skleo.com/why-does-my-email-program-keep-prompting-for-my-password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ngimg.com/download/5006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7B7C-6717-F043-62E6-C50E87B6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ATT&amp;CK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92669-50E7-CF08-71BF-83788AFD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3980"/>
            <a:ext cx="12220012" cy="4261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21F82B-157B-7560-159B-4C32D0A0343A}"/>
              </a:ext>
            </a:extLst>
          </p:cNvPr>
          <p:cNvSpPr txBox="1"/>
          <p:nvPr/>
        </p:nvSpPr>
        <p:spPr>
          <a:xfrm>
            <a:off x="8186836" y="214064"/>
            <a:ext cx="40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https://attack.mitre.org/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54182-2385-1CB8-87AD-B55F0240B212}"/>
              </a:ext>
            </a:extLst>
          </p:cNvPr>
          <p:cNvSpPr txBox="1"/>
          <p:nvPr/>
        </p:nvSpPr>
        <p:spPr>
          <a:xfrm>
            <a:off x="513773" y="5566718"/>
            <a:ext cx="11164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 we will be covering Credential Access. 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BC455D56-0C1E-04E1-A2C4-4190F454768F}"/>
              </a:ext>
            </a:extLst>
          </p:cNvPr>
          <p:cNvSpPr/>
          <p:nvPr/>
        </p:nvSpPr>
        <p:spPr>
          <a:xfrm>
            <a:off x="6411309" y="2017444"/>
            <a:ext cx="794561" cy="3373821"/>
          </a:xfrm>
          <a:prstGeom prst="frame">
            <a:avLst>
              <a:gd name="adj1" fmla="val 1689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00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40C5-715E-4661-B7FC-5611992CD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279" y="5190511"/>
            <a:ext cx="9490842" cy="1025708"/>
          </a:xfrm>
        </p:spPr>
        <p:txBody>
          <a:bodyPr>
            <a:normAutofit fontScale="90000"/>
          </a:bodyPr>
          <a:lstStyle/>
          <a:p>
            <a:r>
              <a:rPr lang="en-US" spc="600" dirty="0"/>
              <a:t>Overall Flow:</a:t>
            </a:r>
            <a:br>
              <a:rPr lang="en-US" spc="600" dirty="0"/>
            </a:br>
            <a:r>
              <a:rPr lang="en-US" spc="600" dirty="0"/>
              <a:t>Discovery, Credential Access and Lateral Movement</a:t>
            </a:r>
            <a:br>
              <a:rPr lang="en-US" spc="600" dirty="0"/>
            </a:br>
            <a:br>
              <a:rPr lang="en-US" spc="600" dirty="0"/>
            </a:br>
            <a:endParaRPr lang="en-US" sz="2700" spc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742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8BB6-8361-3C9B-DCAE-4B8A1F41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B09A52-F66B-6485-CD74-6AA3D9A8F44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2893" y="837210"/>
          <a:ext cx="11192494" cy="5373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rved Left Arrow 4">
            <a:extLst>
              <a:ext uri="{FF2B5EF4-FFF2-40B4-BE49-F238E27FC236}">
                <a16:creationId xmlns:a16="http://schemas.microsoft.com/office/drawing/2014/main" id="{9E38303C-73EE-40DC-84FA-8430AE2E9A6C}"/>
              </a:ext>
            </a:extLst>
          </p:cNvPr>
          <p:cNvSpPr/>
          <p:nvPr/>
        </p:nvSpPr>
        <p:spPr>
          <a:xfrm>
            <a:off x="10895614" y="2642257"/>
            <a:ext cx="623455" cy="18822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9C2E3AD1-1BC8-A6BF-BD8A-2CA5274D7252}"/>
              </a:ext>
            </a:extLst>
          </p:cNvPr>
          <p:cNvSpPr/>
          <p:nvPr/>
        </p:nvSpPr>
        <p:spPr>
          <a:xfrm flipH="1" flipV="1">
            <a:off x="6915401" y="2582881"/>
            <a:ext cx="623455" cy="18822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Prison escape Stock Photos, Royalty Free Prison escape Images |  Depositphotos">
            <a:extLst>
              <a:ext uri="{FF2B5EF4-FFF2-40B4-BE49-F238E27FC236}">
                <a16:creationId xmlns:a16="http://schemas.microsoft.com/office/drawing/2014/main" id="{420E14EC-8D7E-EB4E-541F-673F1E505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94" y="2453138"/>
            <a:ext cx="4257999" cy="2833505"/>
          </a:xfrm>
          <a:prstGeom prst="ellipse">
            <a:avLst/>
          </a:prstGeom>
          <a:ln w="63500" cap="rnd">
            <a:solidFill>
              <a:srgbClr val="0070C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35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40C5-715E-4661-B7FC-5611992CD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579" y="3851568"/>
            <a:ext cx="9490842" cy="1025708"/>
          </a:xfrm>
        </p:spPr>
        <p:txBody>
          <a:bodyPr>
            <a:normAutofit fontScale="90000"/>
          </a:bodyPr>
          <a:lstStyle/>
          <a:p>
            <a:r>
              <a:rPr lang="en-US" spc="600" dirty="0"/>
              <a:t>Credential Access</a:t>
            </a:r>
            <a:br>
              <a:rPr lang="en-US" spc="600" dirty="0"/>
            </a:br>
            <a:br>
              <a:rPr lang="en-US" spc="600" dirty="0"/>
            </a:br>
            <a:endParaRPr lang="en-US" sz="2700" spc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9380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94A25C9-CC57-14BF-CAB1-8D6CA9992F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975" r="15152" b="511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11E75-6063-8CEF-9977-180F69B9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US" sz="2800"/>
              <a:t>Why does the attacker care about credential access, if they have already compromised a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74AAB-5139-6B32-6B96-0561017AA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109" y="2121763"/>
            <a:ext cx="6620505" cy="3773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Credentials are key to expanding reach in an environment:</a:t>
            </a:r>
          </a:p>
          <a:p>
            <a:r>
              <a:rPr lang="en-US" sz="1900"/>
              <a:t>Fully compromising a system usually has limited intrinsic value.</a:t>
            </a:r>
          </a:p>
          <a:p>
            <a:r>
              <a:rPr lang="en-US" sz="1900"/>
              <a:t>Usually, the system used for initial access does not have the capabilities for the attacker to accomplish their objectives.  </a:t>
            </a:r>
          </a:p>
          <a:p>
            <a:r>
              <a:rPr lang="en-US" sz="1900"/>
              <a:t>Having to re-exploit each system they need to control, individually would become tedious and noisy (increasing odds of getting stopped).  </a:t>
            </a:r>
          </a:p>
          <a:p>
            <a:r>
              <a:rPr lang="en-US" sz="1900"/>
              <a:t>Instead, the goal is to have the ability to use or impersonate powerful accounts, to carry out objectives using administrative capabilities innate to the target environment.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5F2C7F-19E4-AE30-5CEA-77BEB19AFD26}"/>
              </a:ext>
            </a:extLst>
          </p:cNvPr>
          <p:cNvSpPr txBox="1"/>
          <p:nvPr/>
        </p:nvSpPr>
        <p:spPr>
          <a:xfrm>
            <a:off x="9732673" y="6657945"/>
            <a:ext cx="245932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s://askleo.com/why-does-my-email-program-keep-prompting-for-my-passwor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33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734C9-B4A3-E5FC-3219-A77B97E4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What is Credential Access?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AB33A-EC78-EE05-F268-3A4F75CB2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sz="2000" dirty="0"/>
              <a:t>It is hijacking the ability to effectively use accounts that do not belong to the attacker, via a variety of methods.  </a:t>
            </a:r>
          </a:p>
          <a:p>
            <a:r>
              <a:rPr lang="en-US" sz="2000" dirty="0"/>
              <a:t>On a more practical level, it comes down to enumerating and discovering accounts, followed by compromising those needed to succeed (in the attack).  </a:t>
            </a:r>
          </a:p>
          <a:p>
            <a:r>
              <a:rPr lang="en-US" sz="2000" dirty="0"/>
              <a:t>It can flow in the opposite direction as well – compromise what you can and see what you happen to have.  </a:t>
            </a:r>
          </a:p>
        </p:txBody>
      </p:sp>
      <p:pic>
        <p:nvPicPr>
          <p:cNvPr id="1026" name="Picture 2" descr="I'm ROOT! User@pc~$ Sudo Whoami | Programmer Humor Meme on ME.ME">
            <a:extLst>
              <a:ext uri="{FF2B5EF4-FFF2-40B4-BE49-F238E27FC236}">
                <a16:creationId xmlns:a16="http://schemas.microsoft.com/office/drawing/2014/main" id="{DE5396F4-C6BE-2385-2FCA-F15DF0032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413498"/>
            <a:ext cx="4788505" cy="329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60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13DC-1ED3-6DA1-3035-5871AAD3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340605" cy="1146176"/>
          </a:xfrm>
        </p:spPr>
        <p:txBody>
          <a:bodyPr>
            <a:normAutofit/>
          </a:bodyPr>
          <a:lstStyle/>
          <a:p>
            <a:r>
              <a:rPr lang="en-US" dirty="0"/>
              <a:t>A Few Key Techniques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5C7EBC3-4672-4DAB-81C2-58661FAFA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BF962F-4C6F-461E-86F2-C43F56CC9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94A4F7-38E4-45EA-8E2E-CE1B5766B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4AD43-C524-598B-4335-70A0AAB6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1900">
                <a:solidFill>
                  <a:srgbClr val="FFFFFF"/>
                </a:solidFill>
              </a:rPr>
              <a:t>Adversary-in-the-Middle</a:t>
            </a:r>
          </a:p>
          <a:p>
            <a:r>
              <a:rPr lang="en-US" sz="1900">
                <a:solidFill>
                  <a:srgbClr val="FFFFFF"/>
                </a:solidFill>
              </a:rPr>
              <a:t>Brute Force</a:t>
            </a:r>
          </a:p>
          <a:p>
            <a:r>
              <a:rPr lang="en-US" sz="1900">
                <a:solidFill>
                  <a:srgbClr val="FFFFFF"/>
                </a:solidFill>
              </a:rPr>
              <a:t>OS Credential Dumping </a:t>
            </a:r>
          </a:p>
          <a:p>
            <a:r>
              <a:rPr lang="en-US" sz="1900">
                <a:solidFill>
                  <a:srgbClr val="FFFFFF"/>
                </a:solidFill>
              </a:rPr>
              <a:t>Obtain Credentials from Password Stores</a:t>
            </a:r>
          </a:p>
          <a:p>
            <a:r>
              <a:rPr lang="en-US" sz="1900">
                <a:solidFill>
                  <a:srgbClr val="FFFFFF"/>
                </a:solidFill>
              </a:rPr>
              <a:t>Cracking hashes / brute forcing offline vaults. </a:t>
            </a:r>
          </a:p>
          <a:p>
            <a:r>
              <a:rPr lang="en-US" sz="1900">
                <a:solidFill>
                  <a:srgbClr val="FFFFFF"/>
                </a:solidFill>
              </a:rPr>
              <a:t>Input Capture </a:t>
            </a:r>
          </a:p>
          <a:p>
            <a:r>
              <a:rPr lang="en-US" sz="1900">
                <a:solidFill>
                  <a:srgbClr val="FFFFFF"/>
                </a:solidFill>
              </a:rPr>
              <a:t>Session Hijacking </a:t>
            </a:r>
          </a:p>
          <a:p>
            <a:r>
              <a:rPr lang="en-US" sz="1900">
                <a:solidFill>
                  <a:srgbClr val="FFFFFF"/>
                </a:solidFill>
              </a:rPr>
              <a:t>Locate Unsecured Credentials  </a:t>
            </a:r>
          </a:p>
        </p:txBody>
      </p:sp>
      <p:pic>
        <p:nvPicPr>
          <p:cNvPr id="5" name="Picture 4" descr="A person wearing a mask&#10;&#10;Description automatically generated with low confidence">
            <a:extLst>
              <a:ext uri="{FF2B5EF4-FFF2-40B4-BE49-F238E27FC236}">
                <a16:creationId xmlns:a16="http://schemas.microsoft.com/office/drawing/2014/main" id="{304CFED2-E33B-CB7F-9335-382D0F4E6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3088" y="2960008"/>
            <a:ext cx="5170711" cy="2430233"/>
          </a:xfrm>
          <a:custGeom>
            <a:avLst/>
            <a:gdLst/>
            <a:ahLst/>
            <a:cxnLst/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C54AF0-E98C-CD53-7FA8-642D98D6895C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s://pngimg.com/download/5006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10429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285</Words>
  <Application>Microsoft Macintosh PowerPoint</Application>
  <PresentationFormat>Widescreen</PresentationFormat>
  <Paragraphs>34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1_Office Theme</vt:lpstr>
      <vt:lpstr>MITRE ATT&amp;CK</vt:lpstr>
      <vt:lpstr>Overall Flow: Discovery, Credential Access and Lateral Movement  </vt:lpstr>
      <vt:lpstr>Overall Flow</vt:lpstr>
      <vt:lpstr>Credential Access  </vt:lpstr>
      <vt:lpstr>Why does the attacker care about credential access, if they have already compromised a system?</vt:lpstr>
      <vt:lpstr>What is Credential Access?  </vt:lpstr>
      <vt:lpstr>A Few Key Techniques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MITRE ATT&amp;CK</dc:title>
  <dc:subject/>
  <dc:creator/>
  <cp:keywords/>
  <dc:description/>
  <cp:lastModifiedBy>Mike Manrod (GCE)</cp:lastModifiedBy>
  <cp:revision>2</cp:revision>
  <dcterms:created xsi:type="dcterms:W3CDTF">2024-09-23T19:19:22Z</dcterms:created>
  <dcterms:modified xsi:type="dcterms:W3CDTF">2025-05-11T21:20:58Z</dcterms:modified>
  <cp:category/>
</cp:coreProperties>
</file>