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74" r:id="rId2"/>
    <p:sldId id="383" r:id="rId3"/>
    <p:sldId id="39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82697F-7D45-4D23-B5E9-DECD1CDC81A3}" v="6" dt="2024-09-19T18:53:07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ison Reeves (GCE)" userId="17f2d13c-fdb5-4d97-9bdf-710c7fc77bf0" providerId="ADAL" clId="{0B82697F-7D45-4D23-B5E9-DECD1CDC81A3}"/>
    <pc:docChg chg="addSld delSld modSld delMainMaster">
      <pc:chgData name="Allison Reeves (GCE)" userId="17f2d13c-fdb5-4d97-9bdf-710c7fc77bf0" providerId="ADAL" clId="{0B82697F-7D45-4D23-B5E9-DECD1CDC81A3}" dt="2024-09-19T18:55:51.874" v="7" actId="2696"/>
      <pc:docMkLst>
        <pc:docMk/>
      </pc:docMkLst>
      <pc:sldChg chg="del">
        <pc:chgData name="Allison Reeves (GCE)" userId="17f2d13c-fdb5-4d97-9bdf-710c7fc77bf0" providerId="ADAL" clId="{0B82697F-7D45-4D23-B5E9-DECD1CDC81A3}" dt="2024-09-19T18:55:51.874" v="7" actId="2696"/>
        <pc:sldMkLst>
          <pc:docMk/>
          <pc:sldMk cId="1796517470" sldId="256"/>
        </pc:sldMkLst>
      </pc:sldChg>
      <pc:sldChg chg="add">
        <pc:chgData name="Allison Reeves (GCE)" userId="17f2d13c-fdb5-4d97-9bdf-710c7fc77bf0" providerId="ADAL" clId="{0B82697F-7D45-4D23-B5E9-DECD1CDC81A3}" dt="2024-09-19T18:52:00.069" v="0"/>
        <pc:sldMkLst>
          <pc:docMk/>
          <pc:sldMk cId="2915631218" sldId="374"/>
        </pc:sldMkLst>
      </pc:sldChg>
      <pc:sldChg chg="add">
        <pc:chgData name="Allison Reeves (GCE)" userId="17f2d13c-fdb5-4d97-9bdf-710c7fc77bf0" providerId="ADAL" clId="{0B82697F-7D45-4D23-B5E9-DECD1CDC81A3}" dt="2024-09-19T18:52:29.186" v="3"/>
        <pc:sldMkLst>
          <pc:docMk/>
          <pc:sldMk cId="2646454877" sldId="376"/>
        </pc:sldMkLst>
      </pc:sldChg>
      <pc:sldChg chg="add">
        <pc:chgData name="Allison Reeves (GCE)" userId="17f2d13c-fdb5-4d97-9bdf-710c7fc77bf0" providerId="ADAL" clId="{0B82697F-7D45-4D23-B5E9-DECD1CDC81A3}" dt="2024-09-19T18:52:52.148" v="5"/>
        <pc:sldMkLst>
          <pc:docMk/>
          <pc:sldMk cId="1019375608" sldId="383"/>
        </pc:sldMkLst>
      </pc:sldChg>
      <pc:sldChg chg="modSp add mod">
        <pc:chgData name="Allison Reeves (GCE)" userId="17f2d13c-fdb5-4d97-9bdf-710c7fc77bf0" providerId="ADAL" clId="{0B82697F-7D45-4D23-B5E9-DECD1CDC81A3}" dt="2024-09-19T18:52:13.875" v="2" actId="20577"/>
        <pc:sldMkLst>
          <pc:docMk/>
          <pc:sldMk cId="3785846148" sldId="385"/>
        </pc:sldMkLst>
        <pc:spChg chg="mod">
          <ac:chgData name="Allison Reeves (GCE)" userId="17f2d13c-fdb5-4d97-9bdf-710c7fc77bf0" providerId="ADAL" clId="{0B82697F-7D45-4D23-B5E9-DECD1CDC81A3}" dt="2024-09-19T18:52:13.875" v="2" actId="20577"/>
          <ac:spMkLst>
            <pc:docMk/>
            <pc:sldMk cId="3785846148" sldId="385"/>
            <ac:spMk id="3" creationId="{13726EB8-778F-287A-FA83-7B22952C2166}"/>
          </ac:spMkLst>
        </pc:spChg>
      </pc:sldChg>
      <pc:sldChg chg="add">
        <pc:chgData name="Allison Reeves (GCE)" userId="17f2d13c-fdb5-4d97-9bdf-710c7fc77bf0" providerId="ADAL" clId="{0B82697F-7D45-4D23-B5E9-DECD1CDC81A3}" dt="2024-09-19T18:53:07.079" v="6"/>
        <pc:sldMkLst>
          <pc:docMk/>
          <pc:sldMk cId="898832988" sldId="392"/>
        </pc:sldMkLst>
      </pc:sldChg>
      <pc:sldChg chg="add">
        <pc:chgData name="Allison Reeves (GCE)" userId="17f2d13c-fdb5-4d97-9bdf-710c7fc77bf0" providerId="ADAL" clId="{0B82697F-7D45-4D23-B5E9-DECD1CDC81A3}" dt="2024-09-19T18:52:37.898" v="4"/>
        <pc:sldMkLst>
          <pc:docMk/>
          <pc:sldMk cId="1965117426" sldId="393"/>
        </pc:sldMkLst>
      </pc:sldChg>
      <pc:sldMasterChg chg="del delSldLayout">
        <pc:chgData name="Allison Reeves (GCE)" userId="17f2d13c-fdb5-4d97-9bdf-710c7fc77bf0" providerId="ADAL" clId="{0B82697F-7D45-4D23-B5E9-DECD1CDC81A3}" dt="2024-09-19T18:55:51.874" v="7" actId="2696"/>
        <pc:sldMasterMkLst>
          <pc:docMk/>
          <pc:sldMasterMk cId="3068917590" sldId="2147483648"/>
        </pc:sldMasterMkLst>
        <pc:sldLayoutChg chg="del">
          <pc:chgData name="Allison Reeves (GCE)" userId="17f2d13c-fdb5-4d97-9bdf-710c7fc77bf0" providerId="ADAL" clId="{0B82697F-7D45-4D23-B5E9-DECD1CDC81A3}" dt="2024-09-19T18:55:51.874" v="7" actId="2696"/>
          <pc:sldLayoutMkLst>
            <pc:docMk/>
            <pc:sldMasterMk cId="3068917590" sldId="2147483648"/>
            <pc:sldLayoutMk cId="414986378" sldId="2147483649"/>
          </pc:sldLayoutMkLst>
        </pc:sldLayoutChg>
        <pc:sldLayoutChg chg="del">
          <pc:chgData name="Allison Reeves (GCE)" userId="17f2d13c-fdb5-4d97-9bdf-710c7fc77bf0" providerId="ADAL" clId="{0B82697F-7D45-4D23-B5E9-DECD1CDC81A3}" dt="2024-09-19T18:55:51.874" v="7" actId="2696"/>
          <pc:sldLayoutMkLst>
            <pc:docMk/>
            <pc:sldMasterMk cId="3068917590" sldId="2147483648"/>
            <pc:sldLayoutMk cId="2572264582" sldId="2147483650"/>
          </pc:sldLayoutMkLst>
        </pc:sldLayoutChg>
        <pc:sldLayoutChg chg="del">
          <pc:chgData name="Allison Reeves (GCE)" userId="17f2d13c-fdb5-4d97-9bdf-710c7fc77bf0" providerId="ADAL" clId="{0B82697F-7D45-4D23-B5E9-DECD1CDC81A3}" dt="2024-09-19T18:55:51.874" v="7" actId="2696"/>
          <pc:sldLayoutMkLst>
            <pc:docMk/>
            <pc:sldMasterMk cId="3068917590" sldId="2147483648"/>
            <pc:sldLayoutMk cId="3799177861" sldId="2147483651"/>
          </pc:sldLayoutMkLst>
        </pc:sldLayoutChg>
        <pc:sldLayoutChg chg="del">
          <pc:chgData name="Allison Reeves (GCE)" userId="17f2d13c-fdb5-4d97-9bdf-710c7fc77bf0" providerId="ADAL" clId="{0B82697F-7D45-4D23-B5E9-DECD1CDC81A3}" dt="2024-09-19T18:55:51.874" v="7" actId="2696"/>
          <pc:sldLayoutMkLst>
            <pc:docMk/>
            <pc:sldMasterMk cId="3068917590" sldId="2147483648"/>
            <pc:sldLayoutMk cId="2985728229" sldId="2147483652"/>
          </pc:sldLayoutMkLst>
        </pc:sldLayoutChg>
        <pc:sldLayoutChg chg="del">
          <pc:chgData name="Allison Reeves (GCE)" userId="17f2d13c-fdb5-4d97-9bdf-710c7fc77bf0" providerId="ADAL" clId="{0B82697F-7D45-4D23-B5E9-DECD1CDC81A3}" dt="2024-09-19T18:55:51.874" v="7" actId="2696"/>
          <pc:sldLayoutMkLst>
            <pc:docMk/>
            <pc:sldMasterMk cId="3068917590" sldId="2147483648"/>
            <pc:sldLayoutMk cId="3469428294" sldId="2147483653"/>
          </pc:sldLayoutMkLst>
        </pc:sldLayoutChg>
        <pc:sldLayoutChg chg="del">
          <pc:chgData name="Allison Reeves (GCE)" userId="17f2d13c-fdb5-4d97-9bdf-710c7fc77bf0" providerId="ADAL" clId="{0B82697F-7D45-4D23-B5E9-DECD1CDC81A3}" dt="2024-09-19T18:55:51.874" v="7" actId="2696"/>
          <pc:sldLayoutMkLst>
            <pc:docMk/>
            <pc:sldMasterMk cId="3068917590" sldId="2147483648"/>
            <pc:sldLayoutMk cId="2925702524" sldId="2147483654"/>
          </pc:sldLayoutMkLst>
        </pc:sldLayoutChg>
        <pc:sldLayoutChg chg="del">
          <pc:chgData name="Allison Reeves (GCE)" userId="17f2d13c-fdb5-4d97-9bdf-710c7fc77bf0" providerId="ADAL" clId="{0B82697F-7D45-4D23-B5E9-DECD1CDC81A3}" dt="2024-09-19T18:55:51.874" v="7" actId="2696"/>
          <pc:sldLayoutMkLst>
            <pc:docMk/>
            <pc:sldMasterMk cId="3068917590" sldId="2147483648"/>
            <pc:sldLayoutMk cId="3672765248" sldId="2147483655"/>
          </pc:sldLayoutMkLst>
        </pc:sldLayoutChg>
        <pc:sldLayoutChg chg="del">
          <pc:chgData name="Allison Reeves (GCE)" userId="17f2d13c-fdb5-4d97-9bdf-710c7fc77bf0" providerId="ADAL" clId="{0B82697F-7D45-4D23-B5E9-DECD1CDC81A3}" dt="2024-09-19T18:55:51.874" v="7" actId="2696"/>
          <pc:sldLayoutMkLst>
            <pc:docMk/>
            <pc:sldMasterMk cId="3068917590" sldId="2147483648"/>
            <pc:sldLayoutMk cId="1479833606" sldId="2147483656"/>
          </pc:sldLayoutMkLst>
        </pc:sldLayoutChg>
        <pc:sldLayoutChg chg="del">
          <pc:chgData name="Allison Reeves (GCE)" userId="17f2d13c-fdb5-4d97-9bdf-710c7fc77bf0" providerId="ADAL" clId="{0B82697F-7D45-4D23-B5E9-DECD1CDC81A3}" dt="2024-09-19T18:55:51.874" v="7" actId="2696"/>
          <pc:sldLayoutMkLst>
            <pc:docMk/>
            <pc:sldMasterMk cId="3068917590" sldId="2147483648"/>
            <pc:sldLayoutMk cId="3924505071" sldId="2147483657"/>
          </pc:sldLayoutMkLst>
        </pc:sldLayoutChg>
        <pc:sldLayoutChg chg="del">
          <pc:chgData name="Allison Reeves (GCE)" userId="17f2d13c-fdb5-4d97-9bdf-710c7fc77bf0" providerId="ADAL" clId="{0B82697F-7D45-4D23-B5E9-DECD1CDC81A3}" dt="2024-09-19T18:55:51.874" v="7" actId="2696"/>
          <pc:sldLayoutMkLst>
            <pc:docMk/>
            <pc:sldMasterMk cId="3068917590" sldId="2147483648"/>
            <pc:sldLayoutMk cId="277044042" sldId="2147483658"/>
          </pc:sldLayoutMkLst>
        </pc:sldLayoutChg>
        <pc:sldLayoutChg chg="del">
          <pc:chgData name="Allison Reeves (GCE)" userId="17f2d13c-fdb5-4d97-9bdf-710c7fc77bf0" providerId="ADAL" clId="{0B82697F-7D45-4D23-B5E9-DECD1CDC81A3}" dt="2024-09-19T18:55:51.874" v="7" actId="2696"/>
          <pc:sldLayoutMkLst>
            <pc:docMk/>
            <pc:sldMasterMk cId="3068917590" sldId="2147483648"/>
            <pc:sldLayoutMk cId="227963821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F05DB-7C69-4EE6-B2C4-89FC07A2E6DC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A72D7-E63F-45C8-B92D-8B6C83454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B3DFB1-1EC2-438B-8753-F2E7F7D3CA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2451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6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53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876800" y="6553635"/>
            <a:ext cx="3800390" cy="30175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43483" y="2609836"/>
            <a:ext cx="5806501" cy="968848"/>
          </a:xfrm>
          <a:prstGeom prst="rect">
            <a:avLst/>
          </a:prstGeom>
        </p:spPr>
        <p:txBody>
          <a:bodyPr lIns="121899" tIns="81240" rIns="162482" bIns="8124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b="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 marL="541687" indent="0">
              <a:buNone/>
              <a:defRPr/>
            </a:lvl2pPr>
            <a:lvl3pPr marL="759622" indent="0">
              <a:buNone/>
              <a:defRPr/>
            </a:lvl3pPr>
            <a:lvl4pPr marL="918321" indent="0">
              <a:buNone/>
              <a:defRPr/>
            </a:lvl4pPr>
            <a:lvl5pPr marL="1068552" indent="0">
              <a:buNone/>
              <a:defRPr/>
            </a:lvl5pPr>
          </a:lstStyle>
          <a:p>
            <a:pPr lvl="0"/>
            <a:r>
              <a:rPr lang="en-GB" dirty="0"/>
              <a:t>Presentation Subtitle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662" y="5114996"/>
            <a:ext cx="5806501" cy="692595"/>
          </a:xfrm>
          <a:prstGeom prst="rect">
            <a:avLst/>
          </a:prstGeom>
        </p:spPr>
        <p:txBody>
          <a:bodyPr lIns="162482" tIns="81240" rIns="162482" bIns="81240" anchor="t" anchorCtr="0">
            <a:noAutofit/>
          </a:bodyPr>
          <a:lstStyle>
            <a:lvl1pPr marL="0" indent="0" algn="l">
              <a:lnSpc>
                <a:spcPts val="2666"/>
              </a:lnSpc>
              <a:spcBef>
                <a:spcPts val="0"/>
              </a:spcBef>
              <a:buNone/>
              <a:defRPr sz="2100" b="0" i="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  | Speaker Title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43483" y="832880"/>
            <a:ext cx="5806501" cy="1071215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FontTx/>
              <a:buNone/>
              <a:defRPr sz="4000" b="1" cap="all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buClrTx/>
              <a:buSzTx/>
            </a:pPr>
            <a:r>
              <a:rPr lang="en-US" kern="0" dirty="0"/>
              <a:t>PRESENTATION TITLE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1436038"/>
            <a:ext cx="4295839" cy="279229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4295839" y="2790758"/>
            <a:ext cx="7896161" cy="143757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9005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 userDrawn="1">
            <p:ph type="body" sz="quarter" idx="12"/>
          </p:nvPr>
        </p:nvSpPr>
        <p:spPr bwMode="white">
          <a:xfrm>
            <a:off x="614479" y="2171236"/>
            <a:ext cx="9684860" cy="3027783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0" b="0" cap="all" baseline="0">
                <a:solidFill>
                  <a:srgbClr val="002060"/>
                </a:solidFill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614479" y="1306288"/>
            <a:ext cx="9684860" cy="89107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0" b="1" baseline="0">
                <a:solidFill>
                  <a:schemeClr val="tx1">
                    <a:lumMod val="50000"/>
                  </a:schemeClr>
                </a:solidFill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/>
              <a:t>Edit #</a:t>
            </a:r>
          </a:p>
        </p:txBody>
      </p:sp>
    </p:spTree>
    <p:extLst>
      <p:ext uri="{BB962C8B-B14F-4D97-AF65-F5344CB8AC3E}">
        <p14:creationId xmlns:p14="http://schemas.microsoft.com/office/powerpoint/2010/main" val="2679872502"/>
      </p:ext>
    </p:extLst>
  </p:cSld>
  <p:clrMapOvr>
    <a:masterClrMapping/>
  </p:clrMapOvr>
  <p:transition>
    <p:fade/>
  </p:transition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3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745" y="398"/>
            <a:ext cx="12282818" cy="68576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49000"/>
                </a:schemeClr>
              </a:gs>
              <a:gs pos="74000">
                <a:schemeClr val="accent1">
                  <a:lumMod val="45000"/>
                  <a:lumOff val="55000"/>
                  <a:alpha val="57000"/>
                </a:schemeClr>
              </a:gs>
              <a:gs pos="83000">
                <a:schemeClr val="accent1">
                  <a:lumMod val="45000"/>
                  <a:lumOff val="55000"/>
                  <a:alpha val="30000"/>
                </a:schemeClr>
              </a:gs>
              <a:gs pos="100000">
                <a:schemeClr val="accent1">
                  <a:lumMod val="30000"/>
                  <a:lumOff val="70000"/>
                  <a:alpha val="35000"/>
                </a:schemeClr>
              </a:gs>
            </a:gsLst>
            <a:lin ang="5400000" scaled="1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5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1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3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63" y="-156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26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2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7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AutoShape 2" descr="Image result for background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4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40C5-715E-4661-B7FC-5611992CD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6146"/>
            <a:ext cx="9144000" cy="1025708"/>
          </a:xfrm>
        </p:spPr>
        <p:txBody>
          <a:bodyPr/>
          <a:lstStyle/>
          <a:p>
            <a:r>
              <a:rPr lang="en-US" dirty="0"/>
              <a:t>Welcome to TISU</a:t>
            </a:r>
          </a:p>
        </p:txBody>
      </p:sp>
    </p:spTree>
    <p:extLst>
      <p:ext uri="{BB962C8B-B14F-4D97-AF65-F5344CB8AC3E}">
        <p14:creationId xmlns:p14="http://schemas.microsoft.com/office/powerpoint/2010/main" val="291563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40C5-715E-4661-B7FC-5611992CD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6146"/>
            <a:ext cx="9144000" cy="1025708"/>
          </a:xfrm>
        </p:spPr>
        <p:txBody>
          <a:bodyPr>
            <a:normAutofit fontScale="90000"/>
          </a:bodyPr>
          <a:lstStyle/>
          <a:p>
            <a:r>
              <a:rPr lang="en-US" dirty="0"/>
              <a:t>Topics for TISU Training</a:t>
            </a:r>
            <a:br>
              <a:rPr lang="en-US" dirty="0"/>
            </a:br>
            <a:r>
              <a:rPr lang="en-US" sz="4000" spc="600" dirty="0"/>
              <a:t>(agenda for course)</a:t>
            </a:r>
            <a:endParaRPr lang="en-US" spc="600" dirty="0"/>
          </a:p>
        </p:txBody>
      </p:sp>
    </p:spTree>
    <p:extLst>
      <p:ext uri="{BB962C8B-B14F-4D97-AF65-F5344CB8AC3E}">
        <p14:creationId xmlns:p14="http://schemas.microsoft.com/office/powerpoint/2010/main" val="101937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C3C33-2A45-704D-B96C-EB1FBE0AB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High Level Overview of What we Will Cover: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101D0-D420-6801-B2FF-9DBCD2160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en-US" sz="200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Security: Fundamentals of Attack and Defense.  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en-US" sz="200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Principles of Exploitation and Intrusion (Oriented toward MITRE ATT&amp;CK). 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en-US" sz="200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Foundations of Defensive Strategy (Including CIS 18).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en-US" sz="200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Understanding, SOC, IR and Forensics.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E6776-88BC-D608-5D38-692D2768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en-US" sz="200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Risk Assessment: Identifying and Managing Risks.  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en-US" sz="200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Open-Sourced Intelligence (OSINT). 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en-US" sz="200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Mental Malware: Understanding and Hunting for MDM (Misinfo, Disinfo, Malinfo). 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en-US" sz="200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Threat Hunting and Cyber Threat Intelligence (CTI).    </a:t>
            </a:r>
          </a:p>
        </p:txBody>
      </p:sp>
    </p:spTree>
    <p:extLst>
      <p:ext uri="{BB962C8B-B14F-4D97-AF65-F5344CB8AC3E}">
        <p14:creationId xmlns:p14="http://schemas.microsoft.com/office/powerpoint/2010/main" val="89883298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102</Words>
  <Application>Microsoft Macintosh PowerPoint</Application>
  <PresentationFormat>Widescreen</PresentationFormat>
  <Paragraphs>12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Garamond</vt:lpstr>
      <vt:lpstr>Symbol</vt:lpstr>
      <vt:lpstr>1_Office Theme</vt:lpstr>
      <vt:lpstr>Welcome to TISU</vt:lpstr>
      <vt:lpstr>Topics for TISU Training (agenda for course)</vt:lpstr>
      <vt:lpstr>High Level Overview of What we Will Cover: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Mike Manrod (GCE)</cp:lastModifiedBy>
  <cp:revision>3</cp:revision>
  <dcterms:created xsi:type="dcterms:W3CDTF">2024-09-19T18:51:22Z</dcterms:created>
  <dcterms:modified xsi:type="dcterms:W3CDTF">2025-05-11T21:07:53Z</dcterms:modified>
  <cp:category/>
</cp:coreProperties>
</file>