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87" r:id="rId2"/>
    <p:sldId id="3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74C8B-AC4B-4B33-BE27-C48CCECCD4FC}" v="2" dt="2024-09-20T23:56:42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DD374C8B-AC4B-4B33-BE27-C48CCECCD4FC}"/>
    <pc:docChg chg="addSld modSld">
      <pc:chgData name="Allison Reeves (GCE)" userId="17f2d13c-fdb5-4d97-9bdf-710c7fc77bf0" providerId="ADAL" clId="{DD374C8B-AC4B-4B33-BE27-C48CCECCD4FC}" dt="2024-09-20T23:56:42.174" v="1"/>
      <pc:docMkLst>
        <pc:docMk/>
      </pc:docMkLst>
      <pc:sldChg chg="add">
        <pc:chgData name="Allison Reeves (GCE)" userId="17f2d13c-fdb5-4d97-9bdf-710c7fc77bf0" providerId="ADAL" clId="{DD374C8B-AC4B-4B33-BE27-C48CCECCD4FC}" dt="2024-09-20T23:56:42.174" v="1"/>
        <pc:sldMkLst>
          <pc:docMk/>
          <pc:sldMk cId="2910006873" sldId="367"/>
        </pc:sldMkLst>
      </pc:sldChg>
      <pc:sldChg chg="add">
        <pc:chgData name="Allison Reeves (GCE)" userId="17f2d13c-fdb5-4d97-9bdf-710c7fc77bf0" providerId="ADAL" clId="{DD374C8B-AC4B-4B33-BE27-C48CCECCD4FC}" dt="2024-09-20T23:56:34.769" v="0"/>
        <pc:sldMkLst>
          <pc:docMk/>
          <pc:sldMk cId="1954064030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7A76E-0E66-4512-8C2C-CC4039ADC24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201D-5C8E-4E2D-ACC7-91DEFDD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169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1703147045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7217E-EE83-B1B0-DB13-1DFB19A78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8F4-369C-24C9-9493-AC526CF6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146"/>
            <a:ext cx="9144000" cy="1025708"/>
          </a:xfrm>
        </p:spPr>
        <p:txBody>
          <a:bodyPr>
            <a:normAutofit/>
          </a:bodyPr>
          <a:lstStyle/>
          <a:p>
            <a:r>
              <a:rPr lang="en-US" dirty="0"/>
              <a:t>MITRE ATT&amp;CK</a:t>
            </a:r>
          </a:p>
        </p:txBody>
      </p:sp>
    </p:spTree>
    <p:extLst>
      <p:ext uri="{BB962C8B-B14F-4D97-AF65-F5344CB8AC3E}">
        <p14:creationId xmlns:p14="http://schemas.microsoft.com/office/powerpoint/2010/main" val="19540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Learn MITRE ATT&amp;CK to understand </a:t>
            </a:r>
            <a:r>
              <a:rPr lang="en-US" sz="3200" i="1" spc="3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the flows.  </a:t>
            </a:r>
            <a:endParaRPr kumimoji="0" lang="en-US" sz="3200" b="0" i="1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MITRE ATT&amp;CK</vt:lpstr>
      <vt:lpstr>MITRE ATT&amp;CK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3</cp:revision>
  <dcterms:created xsi:type="dcterms:W3CDTF">2024-09-20T23:56:03Z</dcterms:created>
  <dcterms:modified xsi:type="dcterms:W3CDTF">2025-05-11T21:13:51Z</dcterms:modified>
  <cp:category/>
</cp:coreProperties>
</file>