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67" r:id="rId2"/>
    <p:sldId id="732" r:id="rId3"/>
    <p:sldId id="733" r:id="rId4"/>
    <p:sldId id="73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AF217-E711-4297-A666-09A1B9836541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3A0A8-4F98-40DC-922D-1A733168A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35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B3DFB1-1EC2-438B-8753-F2E7F7D3CA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015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B3DFB1-1EC2-438B-8753-F2E7F7D3CA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236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7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9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06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 userDrawn="1">
            <p:ph type="body" sz="quarter" idx="12"/>
          </p:nvPr>
        </p:nvSpPr>
        <p:spPr bwMode="white">
          <a:xfrm>
            <a:off x="614479" y="2171236"/>
            <a:ext cx="9684860" cy="302778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0" cap="all" baseline="0">
                <a:solidFill>
                  <a:srgbClr val="002060"/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614479" y="1306288"/>
            <a:ext cx="9684860" cy="89107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1" baseline="0">
                <a:solidFill>
                  <a:schemeClr val="tx1">
                    <a:lumMod val="50000"/>
                  </a:schemeClr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Edit #</a:t>
            </a:r>
          </a:p>
        </p:txBody>
      </p:sp>
    </p:spTree>
    <p:extLst>
      <p:ext uri="{BB962C8B-B14F-4D97-AF65-F5344CB8AC3E}">
        <p14:creationId xmlns:p14="http://schemas.microsoft.com/office/powerpoint/2010/main" val="127782739"/>
      </p:ext>
    </p:extLst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0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45" y="398"/>
            <a:ext cx="12282818" cy="68576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9000"/>
                </a:schemeClr>
              </a:gs>
              <a:gs pos="74000">
                <a:schemeClr val="accent1">
                  <a:lumMod val="45000"/>
                  <a:lumOff val="55000"/>
                  <a:alpha val="57000"/>
                </a:schemeClr>
              </a:gs>
              <a:gs pos="83000">
                <a:schemeClr val="accent1">
                  <a:lumMod val="45000"/>
                  <a:lumOff val="55000"/>
                  <a:alpha val="30000"/>
                </a:schemeClr>
              </a:gs>
              <a:gs pos="100000">
                <a:schemeClr val="accent1">
                  <a:lumMod val="30000"/>
                  <a:lumOff val="70000"/>
                  <a:alpha val="35000"/>
                </a:schemeClr>
              </a:gs>
            </a:gsLst>
            <a:lin ang="5400000" scaled="1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8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9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4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63" y="-156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6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9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6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Image result for background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8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ttack.mitre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2020-05-06_16_49_07_A_tabby_cat_hiding_under_a_bed_in_the_Franklin_Farm_section_of_Oak_Hill,_Fairfax_County,_Virginia.jpg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football.com/run-game/adapting-the-rocket-toss-sweep-to-spread-and-pro-style-offens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7B7C-6717-F043-62E6-C50E87B6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ATT&amp;CK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E92669-50E7-CF08-71BF-83788AFD4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3980"/>
            <a:ext cx="12220012" cy="42618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21F82B-157B-7560-159B-4C32D0A0343A}"/>
              </a:ext>
            </a:extLst>
          </p:cNvPr>
          <p:cNvSpPr txBox="1"/>
          <p:nvPr/>
        </p:nvSpPr>
        <p:spPr>
          <a:xfrm>
            <a:off x="8186836" y="214064"/>
            <a:ext cx="40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https://attack.mitre.org/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F54182-2385-1CB8-87AD-B55F0240B212}"/>
              </a:ext>
            </a:extLst>
          </p:cNvPr>
          <p:cNvSpPr txBox="1"/>
          <p:nvPr/>
        </p:nvSpPr>
        <p:spPr>
          <a:xfrm>
            <a:off x="1458561" y="5586396"/>
            <a:ext cx="9302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Today we will be looking at defense evasion.  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BC455D56-0C1E-04E1-A2C4-4190F454768F}"/>
              </a:ext>
            </a:extLst>
          </p:cNvPr>
          <p:cNvSpPr/>
          <p:nvPr/>
        </p:nvSpPr>
        <p:spPr>
          <a:xfrm>
            <a:off x="5307495" y="2017444"/>
            <a:ext cx="1136437" cy="3373821"/>
          </a:xfrm>
          <a:prstGeom prst="frame">
            <a:avLst>
              <a:gd name="adj1" fmla="val 1689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00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40C5-715E-4661-B7FC-5611992CD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579" y="3851568"/>
            <a:ext cx="9490842" cy="1025708"/>
          </a:xfrm>
        </p:spPr>
        <p:txBody>
          <a:bodyPr>
            <a:normAutofit fontScale="90000"/>
          </a:bodyPr>
          <a:lstStyle/>
          <a:p>
            <a:r>
              <a:rPr lang="en-US" spc="600" dirty="0"/>
              <a:t>Defense Evasion</a:t>
            </a:r>
            <a:br>
              <a:rPr lang="en-US" spc="600" dirty="0"/>
            </a:br>
            <a:br>
              <a:rPr lang="en-US" spc="600" dirty="0"/>
            </a:br>
            <a:endParaRPr lang="en-US" sz="2700" spc="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196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t lying on the floor&#10;&#10;Description automatically generated with medium confidence">
            <a:extLst>
              <a:ext uri="{FF2B5EF4-FFF2-40B4-BE49-F238E27FC236}">
                <a16:creationId xmlns:a16="http://schemas.microsoft.com/office/drawing/2014/main" id="{F5F13188-48A4-E1DA-5201-D4754D5C93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896" b="81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84924-CFA9-B8E9-F4AC-3AD38472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en-US" sz="4000"/>
              <a:t>Defense Evasion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9F88-C199-62D3-6D3E-501F7D8A5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9" y="2121763"/>
            <a:ext cx="6620505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/>
              <a:t>Rooms full of people like us, work hard to make it difficult to compromise systems and environments to carry out attacker objectives such as Ransomware delivery / Double Extortion.  </a:t>
            </a:r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r>
              <a:rPr lang="en-US" sz="1900"/>
              <a:t>Since mature organizations have a wide range of security controls, along with evolving and adaptive response capabilities, attackers are also working hard to find ways to achieve their objectives unimpeded and without detection.  </a:t>
            </a:r>
          </a:p>
          <a:p>
            <a:pPr marL="0" indent="0">
              <a:buNone/>
            </a:pPr>
            <a:endParaRPr lang="en-US" sz="1900"/>
          </a:p>
          <a:p>
            <a:pPr marL="0" indent="0">
              <a:buNone/>
            </a:pPr>
            <a:r>
              <a:rPr lang="en-US" sz="1900"/>
              <a:t>Defense Evasion is the art and science of finding ways around controls and detective mechanisms.  This topic goes deep, so we will just scratch the surface.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BF6C09-D46C-7234-2EB8-34931A54B829}"/>
              </a:ext>
            </a:extLst>
          </p:cNvPr>
          <p:cNvSpPr txBox="1"/>
          <p:nvPr/>
        </p:nvSpPr>
        <p:spPr>
          <a:xfrm>
            <a:off x="9884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tooltip="https://commons.wikimedia.org/wiki/File:2020-05-06_16_49_07_A_tabby_cat_hiding_under_a_bed_in_the_Franklin_Farm_section_of_Oak_Hill,_Fairfax_County,_Virginia.jp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71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F01B-A626-BDDE-ACAC-2AD2163EA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 dirty="0"/>
              <a:t>A few examples of Defense Evasion include: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44A6B-4AFD-DB94-2E18-09750894F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/>
              <a:t>Exploitation for defense evasion/disable tools.  </a:t>
            </a:r>
          </a:p>
          <a:p>
            <a:r>
              <a:rPr lang="en-US" sz="2400"/>
              <a:t>GPO modification. </a:t>
            </a:r>
          </a:p>
          <a:p>
            <a:r>
              <a:rPr lang="en-US" sz="2400"/>
              <a:t>Indicator removal. </a:t>
            </a:r>
          </a:p>
          <a:p>
            <a:r>
              <a:rPr lang="en-US" sz="2400"/>
              <a:t>Masquerading (make malicious things look ok).  </a:t>
            </a:r>
          </a:p>
          <a:p>
            <a:r>
              <a:rPr lang="en-US" sz="2400"/>
              <a:t>Use default/local accounts, service accounts, or other powerful native capability.  </a:t>
            </a:r>
          </a:p>
          <a:p>
            <a:r>
              <a:rPr lang="en-US" sz="2400"/>
              <a:t>Pass the hash (could also be lateral movement).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5A4B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0D71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yellow&#10;&#10;Description automatically generated">
            <a:extLst>
              <a:ext uri="{FF2B5EF4-FFF2-40B4-BE49-F238E27FC236}">
                <a16:creationId xmlns:a16="http://schemas.microsoft.com/office/drawing/2014/main" id="{82320BE0-0E29-A72F-93BA-9C072BF00F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586" r="20318" b="-1"/>
          <a:stretch/>
        </p:blipFill>
        <p:spPr>
          <a:xfrm>
            <a:off x="9030743" y="2474254"/>
            <a:ext cx="1912560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C0673A-66D1-50DE-BE27-4928D31E35F3}"/>
              </a:ext>
            </a:extLst>
          </p:cNvPr>
          <p:cNvSpPr txBox="1"/>
          <p:nvPr/>
        </p:nvSpPr>
        <p:spPr>
          <a:xfrm>
            <a:off x="9732673" y="6657945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tooltip="https://smartfootball.com/run-game/adapting-the-rocket-toss-sweep-to-spread-and-pro-style-offens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4370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201</Words>
  <Application>Microsoft Macintosh PowerPoint</Application>
  <PresentationFormat>Widescreen</PresentationFormat>
  <Paragraphs>21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1_Office Theme</vt:lpstr>
      <vt:lpstr>MITRE ATT&amp;CK</vt:lpstr>
      <vt:lpstr>Defense Evasion  </vt:lpstr>
      <vt:lpstr>Defense Evasion </vt:lpstr>
      <vt:lpstr>A few examples of Defense Evasion include: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MITRE ATT&amp;CK</dc:title>
  <dc:subject/>
  <dc:creator/>
  <cp:keywords/>
  <dc:description/>
  <cp:lastModifiedBy>Mike Manrod (GCE)</cp:lastModifiedBy>
  <cp:revision>2</cp:revision>
  <dcterms:created xsi:type="dcterms:W3CDTF">2024-09-23T19:14:25Z</dcterms:created>
  <dcterms:modified xsi:type="dcterms:W3CDTF">2025-05-11T21:17:33Z</dcterms:modified>
  <cp:category/>
</cp:coreProperties>
</file>