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7" r:id="rId2"/>
    <p:sldId id="757" r:id="rId3"/>
    <p:sldId id="7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E7335-AFA8-4DC8-AEF5-93E82373A66D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EBF0-4D31-42EC-BCBE-984A5A18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19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070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687329125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Command and Control</a:t>
            </a:r>
            <a:r>
              <a:rPr lang="en-US" sz="3200" i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.</a:t>
            </a:r>
            <a:endParaRPr kumimoji="0" lang="en-US" sz="3200" b="0" i="1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9790042" y="2017444"/>
            <a:ext cx="824949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Command and Control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1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943E-6757-1FFB-6633-53871ED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Command </a:t>
            </a:r>
            <a:br>
              <a:rPr lang="en-US" dirty="0"/>
            </a:br>
            <a:r>
              <a:rPr lang="en-US" dirty="0"/>
              <a:t>and Control</a:t>
            </a:r>
          </a:p>
        </p:txBody>
      </p:sp>
      <p:pic>
        <p:nvPicPr>
          <p:cNvPr id="3074" name="Picture 2" descr="Pin by Michelle on Yogi Bear (2010) | Yogi bear, Yogi, Bear">
            <a:extLst>
              <a:ext uri="{FF2B5EF4-FFF2-40B4-BE49-F238E27FC236}">
                <a16:creationId xmlns:a16="http://schemas.microsoft.com/office/drawing/2014/main" id="{65BF56DC-E8B0-1198-2002-29AD975AE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" b="-2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59E5-8173-D45F-4349-BA02C433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425514"/>
            <a:ext cx="5538363" cy="628310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What is C2?</a:t>
            </a:r>
          </a:p>
          <a:p>
            <a:pPr lvl="1"/>
            <a:r>
              <a:rPr lang="en-US" dirty="0"/>
              <a:t>C2 is how an adversary gives instructions to, receives data from, and controls the actions of compromised hosts. </a:t>
            </a:r>
          </a:p>
          <a:p>
            <a:pPr lvl="1"/>
            <a:r>
              <a:rPr lang="en-US" dirty="0"/>
              <a:t>Often this includes the use of covert communication methods to make the C2 traffic look like regular/expected network traffic in an environment.  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dirty="0"/>
              <a:t>Remote Access Software (e.g., Log Me In, Team Viewer).</a:t>
            </a:r>
          </a:p>
          <a:p>
            <a:pPr lvl="1"/>
            <a:r>
              <a:rPr lang="en-US" dirty="0"/>
              <a:t>Web sites including social medial and cloud storage can stage instructions, tools and secondary payloads. </a:t>
            </a:r>
          </a:p>
          <a:p>
            <a:pPr lvl="1"/>
            <a:r>
              <a:rPr lang="en-US" dirty="0"/>
              <a:t>Use of bot nets, sometimes including large distributed networks of compromised systems. </a:t>
            </a:r>
          </a:p>
          <a:p>
            <a:pPr lvl="1"/>
            <a:r>
              <a:rPr lang="en-US" dirty="0"/>
              <a:t>Using proxying, protocol tunneling, and the use of non-standard ports to disguise communication with compromised assets.  </a:t>
            </a:r>
          </a:p>
        </p:txBody>
      </p:sp>
    </p:spTree>
    <p:extLst>
      <p:ext uri="{BB962C8B-B14F-4D97-AF65-F5344CB8AC3E}">
        <p14:creationId xmlns:p14="http://schemas.microsoft.com/office/powerpoint/2010/main" val="21057151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Macintosh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MITRE ATT&amp;CK</vt:lpstr>
      <vt:lpstr>Command and Control  </vt:lpstr>
      <vt:lpstr>Command  and Control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2024-09-23T22:28:08Z</dcterms:created>
  <dcterms:modified xsi:type="dcterms:W3CDTF">2025-05-11T21:25:47Z</dcterms:modified>
  <cp:category/>
</cp:coreProperties>
</file>