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FBC770-403E-475E-A2E3-1C80C0FB0423}" type="datetime1">
              <a:rPr lang="ko-KR" altLang="en-US" smtClean="0"/>
              <a:t>2020-04-17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DBFD7B-1402-401C-B286-54B893D03A4C}" type="datetime1">
              <a:rPr lang="ko-KR" altLang="en-US" smtClean="0"/>
              <a:t>2020-04-17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16F60C3-5F0E-4C74-8A10-3C6342DF72CE}" type="datetime1">
              <a:rPr lang="ko-KR" altLang="en-US" smtClean="0"/>
              <a:t>2020-04-17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2D5A49B-9191-4DEB-A0F8-7CA9C61B9C19}" type="datetime1">
              <a:rPr lang="ko-KR" altLang="en-US" smtClean="0"/>
              <a:t>2020-04-17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083EC3D-47E3-4D28-BD42-E64EB1B25696}" type="datetime1">
              <a:rPr lang="ko-KR" altLang="en-US" smtClean="0"/>
              <a:t>2020-04-17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500B84B-3C5C-49DE-A4B3-1562819E64F9}" type="datetime1">
              <a:rPr lang="ko-KR" altLang="en-US" smtClean="0"/>
              <a:t>2020-04-17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6F418F7-86C1-49FF-AD10-315C89EABDB6}" type="datetime1">
              <a:rPr lang="ko-KR" altLang="en-US" smtClean="0"/>
              <a:t>2020-04-17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E75DD57-A933-4CF7-BD22-DDB2380C1618}" type="datetime1">
              <a:rPr lang="ko-KR" altLang="en-US" smtClean="0"/>
              <a:t>2020-04-17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833429-AC63-412A-AA05-50A0CAB567A8}" type="datetime1">
              <a:rPr lang="ko-KR" altLang="en-US" smtClean="0"/>
              <a:t>2020-04-17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FB61CE-22F1-4937-8687-025B237EBB03}" type="datetime1">
              <a:rPr lang="ko-KR" altLang="en-US" smtClean="0"/>
              <a:t>2020-04-17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734FC7D7-0958-47C3-9C09-A6A48B7FD496}" type="datetime1">
              <a:rPr lang="ko-KR" altLang="en-US" smtClean="0"/>
              <a:t>2020-04-17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E2D092-1E7F-4E5E-8EFE-840944FCD807}" type="datetime1">
              <a:rPr lang="ko-KR" altLang="en-US" smtClean="0"/>
              <a:t>2020-04-17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73D0BD8-2627-4610-A2CF-D0CA0958F2F4}" type="datetime1">
              <a:rPr lang="ko-KR" altLang="en-US" smtClean="0"/>
              <a:t>2020-04-17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11EA711-EE13-4EC1-AA96-434F5207432A}" type="datetime1">
              <a:rPr lang="ko-KR" altLang="en-US" smtClean="0"/>
              <a:t>2020-04-17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altLang="ko" dirty="0"/>
              <a:t>HTML</a:t>
            </a:r>
            <a:r>
              <a:rPr lang="ko-KR" altLang="en-US" dirty="0"/>
              <a:t> 퀴즈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5" name="부제목 4">
            <a:extLst>
              <a:ext uri="{FF2B5EF4-FFF2-40B4-BE49-F238E27FC236}">
                <a16:creationId xmlns:a16="http://schemas.microsoft.com/office/drawing/2014/main" id="{575AB5B6-D6F1-4858-B698-7773DAC51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2020.04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7919F-C7A5-48BA-91A6-808ECFE2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2020-04-17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30CD3-873E-4CCD-9714-8BF39C9AD9D1}"/>
              </a:ext>
            </a:extLst>
          </p:cNvPr>
          <p:cNvSpPr txBox="1"/>
          <p:nvPr/>
        </p:nvSpPr>
        <p:spPr>
          <a:xfrm>
            <a:off x="449393" y="902525"/>
            <a:ext cx="10041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Quiz1-9.   p,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태그를 이용하여 코딩하고 결과를 확인하여라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93806C-C068-41E4-A134-EA3772398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79" y="1903016"/>
            <a:ext cx="7228571" cy="2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0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7919F-C7A5-48BA-91A6-808ECFE2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2020-04-17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30CD3-873E-4CCD-9714-8BF39C9AD9D1}"/>
              </a:ext>
            </a:extLst>
          </p:cNvPr>
          <p:cNvSpPr txBox="1"/>
          <p:nvPr/>
        </p:nvSpPr>
        <p:spPr>
          <a:xfrm>
            <a:off x="449393" y="902525"/>
            <a:ext cx="9761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Quiz1-10.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태그를 이용하여 코딩하고 결과를 확인하여라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50FE42-2FDA-46C4-88FC-BF5B175E0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26" y="2105780"/>
            <a:ext cx="8752562" cy="20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1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7919F-C7A5-48BA-91A6-808ECFE2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2020-04-17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A215FB-D0C6-4D07-9E08-342D8D009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673" y="2020061"/>
            <a:ext cx="4714286" cy="4266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330CD3-873E-4CCD-9714-8BF39C9AD9D1}"/>
              </a:ext>
            </a:extLst>
          </p:cNvPr>
          <p:cNvSpPr txBox="1"/>
          <p:nvPr/>
        </p:nvSpPr>
        <p:spPr>
          <a:xfrm>
            <a:off x="449393" y="902525"/>
            <a:ext cx="10320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Quiz1-1.   h1, </a:t>
            </a:r>
            <a:r>
              <a:rPr lang="en-US" altLang="ko-KR" sz="2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img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태그를 이용하여 코딩하고 결과를 확인하여라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85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7919F-C7A5-48BA-91A6-808ECFE2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2020-04-17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30CD3-873E-4CCD-9714-8BF39C9AD9D1}"/>
              </a:ext>
            </a:extLst>
          </p:cNvPr>
          <p:cNvSpPr txBox="1"/>
          <p:nvPr/>
        </p:nvSpPr>
        <p:spPr>
          <a:xfrm>
            <a:off x="449393" y="902525"/>
            <a:ext cx="10671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Quiz1-2.   h1, dl, dt, dd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태그를 이용하여 코딩하고 결과를 확인하여라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4D0E35-965A-45F6-8EA7-D1ED2D053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49" y="2116536"/>
            <a:ext cx="3295238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2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7919F-C7A5-48BA-91A6-808ECFE2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2020-04-17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30CD3-873E-4CCD-9714-8BF39C9AD9D1}"/>
              </a:ext>
            </a:extLst>
          </p:cNvPr>
          <p:cNvSpPr txBox="1"/>
          <p:nvPr/>
        </p:nvSpPr>
        <p:spPr>
          <a:xfrm>
            <a:off x="449393" y="902525"/>
            <a:ext cx="1046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Quiz1-3.   h1, ul, </a:t>
            </a:r>
            <a:r>
              <a:rPr lang="en-US" altLang="ko-KR" sz="2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ol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li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태그를 이용하여 코딩하고 결과를 확인하여라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0571F7-93B0-4E1A-AA9E-C57A7E1C2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88" y="2316654"/>
            <a:ext cx="3485714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2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7919F-C7A5-48BA-91A6-808ECFE2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2020-04-17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30CD3-873E-4CCD-9714-8BF39C9AD9D1}"/>
              </a:ext>
            </a:extLst>
          </p:cNvPr>
          <p:cNvSpPr txBox="1"/>
          <p:nvPr/>
        </p:nvSpPr>
        <p:spPr>
          <a:xfrm>
            <a:off x="449393" y="902525"/>
            <a:ext cx="9102685" cy="1322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Quiz1-4.   h1, p, </a:t>
            </a:r>
            <a:r>
              <a:rPr lang="en-US" altLang="ko-KR" sz="2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img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I, strong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태그를 이용하여 코딩하고 </a:t>
            </a:r>
            <a:endParaRPr lang="en-US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결과를 확인하여라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1FD44C-DBAB-4DA5-B438-760336C42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5" y="1819528"/>
            <a:ext cx="4813037" cy="45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9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7919F-C7A5-48BA-91A6-808ECFE2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2020-04-17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30CD3-873E-4CCD-9714-8BF39C9AD9D1}"/>
              </a:ext>
            </a:extLst>
          </p:cNvPr>
          <p:cNvSpPr txBox="1"/>
          <p:nvPr/>
        </p:nvSpPr>
        <p:spPr>
          <a:xfrm>
            <a:off x="449393" y="902525"/>
            <a:ext cx="1046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Quiz1-5.   h1, ul, p, li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태그를 이용하여 코딩하고 결과를 확인하여라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2D1136-C4CF-40E9-88A8-4E4CEB29C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831" y="2375735"/>
            <a:ext cx="4400000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1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7919F-C7A5-48BA-91A6-808ECFE2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2020-04-17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30CD3-873E-4CCD-9714-8BF39C9AD9D1}"/>
              </a:ext>
            </a:extLst>
          </p:cNvPr>
          <p:cNvSpPr txBox="1"/>
          <p:nvPr/>
        </p:nvSpPr>
        <p:spPr>
          <a:xfrm>
            <a:off x="449393" y="902525"/>
            <a:ext cx="996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Quiz1-6.   h3, ul, li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태그를 이용하여 코딩하고 결과를 확인하여라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77CC38-A8C2-48AF-91E5-B697AE39F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031" y="1878971"/>
            <a:ext cx="3526419" cy="354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7919F-C7A5-48BA-91A6-808ECFE2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2020-04-17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30CD3-873E-4CCD-9714-8BF39C9AD9D1}"/>
              </a:ext>
            </a:extLst>
          </p:cNvPr>
          <p:cNvSpPr txBox="1"/>
          <p:nvPr/>
        </p:nvSpPr>
        <p:spPr>
          <a:xfrm>
            <a:off x="449393" y="902525"/>
            <a:ext cx="994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Quiz1-7.  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태그를 이용하여 코딩하고 결과를 확인하여라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B3EB96-FDF4-4525-B671-5B3881691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32" y="2106116"/>
            <a:ext cx="8288486" cy="22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8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7919F-C7A5-48BA-91A6-808ECFE2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2020-04-17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30CD3-873E-4CCD-9714-8BF39C9AD9D1}"/>
              </a:ext>
            </a:extLst>
          </p:cNvPr>
          <p:cNvSpPr txBox="1"/>
          <p:nvPr/>
        </p:nvSpPr>
        <p:spPr>
          <a:xfrm>
            <a:off x="449393" y="902525"/>
            <a:ext cx="994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Quiz1-8.  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태그를 이용하여 코딩하고 결과를 확인하여라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B4623D-4F4A-4AAB-8909-9D77A7C20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840" y="1561215"/>
            <a:ext cx="5704319" cy="48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19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{690A63B6-55B7-4BCA-82AF-19F67977081D}tf33552983</Template>
  <TotalTime>0</TotalTime>
  <Words>140</Words>
  <Application>Microsoft Office PowerPoint</Application>
  <PresentationFormat>와이드스크린</PresentationFormat>
  <Paragraphs>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 Bold</vt:lpstr>
      <vt:lpstr>Malgun Gothic</vt:lpstr>
      <vt:lpstr>Calibri</vt:lpstr>
      <vt:lpstr>Wingdings 2</vt:lpstr>
      <vt:lpstr>DividendVTI</vt:lpstr>
      <vt:lpstr>HTML 퀴즈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2020-04-17T11:04:31Z</dcterms:created>
  <dcterms:modified xsi:type="dcterms:W3CDTF">2020-04-17T12:22:36Z</dcterms:modified>
</cp:coreProperties>
</file>