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2021-05-31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2021-05-31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/>
              <a:t>HTML</a:t>
            </a:r>
            <a:r>
              <a:rPr lang="ko-KR" altLang="en-US" dirty="0"/>
              <a:t> 퀴즈</a:t>
            </a:r>
            <a:r>
              <a:rPr lang="en-US" altLang="ko-KR" dirty="0"/>
              <a:t>2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575AB5B6-D6F1-4858-B698-7773DAC51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10333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폼 태그를 이용하여 회원가입 폼 코딩을 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46FF02-87A9-4676-9AEF-FFF6371A4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25" y="1731396"/>
            <a:ext cx="7238095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851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폼 태그를 이용하여 코딩을 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E13F61-1C2E-471A-84D4-3CED20967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"/>
          <a:stretch/>
        </p:blipFill>
        <p:spPr>
          <a:xfrm>
            <a:off x="3706171" y="2208810"/>
            <a:ext cx="4257143" cy="30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851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폼 태그를 이용하여 코딩을 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206D66-9375-46DD-8F5B-FD38892B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47" y="1943877"/>
            <a:ext cx="6342857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4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851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폼 태그를 이용하여 코딩을 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C41A04-4074-4966-9BDA-DD2FED9C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32" y="1770872"/>
            <a:ext cx="4720471" cy="4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5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851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폼 태그를 이용하여 코딩을 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AA175B-643E-4639-95B8-A43B9BD2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55" y="2548926"/>
            <a:ext cx="8209524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832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아이프레임 태그를 이용하여 글자 메뉴를 클릭하면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이미지가 교체되도록 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DEEBB6-3961-4A7C-8D48-63DD936E9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1"/>
          <a:stretch/>
        </p:blipFill>
        <p:spPr>
          <a:xfrm>
            <a:off x="1009403" y="2185060"/>
            <a:ext cx="3123210" cy="40264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1584F-9152-4DD1-AF2B-FBB66871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15" y="2171938"/>
            <a:ext cx="2729136" cy="39366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7034FF-3959-4A0E-A63D-61CC94D4F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113" y="2095040"/>
            <a:ext cx="2729135" cy="37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86501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아이프레임 태그를 이용하여 각각의 메뉴를 클릭하면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관련 페이지가 표시되도록 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내용은 별자리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.txt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이용한다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E7608B-2E44-45DD-A821-A154FD53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03" y="2867144"/>
            <a:ext cx="4208633" cy="32219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455866-5825-4ADA-8258-D4F825B2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41" y="2733555"/>
            <a:ext cx="4295909" cy="34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9246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유튜브에서 좋아하는 뮤직비디오 관련 소스를 복사하여 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웹페이지에 재생하도록 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5CDCB2-1E58-4490-909F-AB0BCE47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19" y="2328526"/>
            <a:ext cx="5924762" cy="40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365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{690A63B6-55B7-4BCA-82AF-19F67977081D}tf33552983</Template>
  <TotalTime>0</TotalTime>
  <Words>107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 Bold</vt:lpstr>
      <vt:lpstr>Malgun Gothic</vt:lpstr>
      <vt:lpstr>Calibri</vt:lpstr>
      <vt:lpstr>Wingdings 2</vt:lpstr>
      <vt:lpstr>DividendVTI</vt:lpstr>
      <vt:lpstr>HTML 퀴즈2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2020-04-17T11:04:31Z</dcterms:created>
  <dcterms:modified xsi:type="dcterms:W3CDTF">2021-05-30T15:50:43Z</dcterms:modified>
</cp:coreProperties>
</file>