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7" r:id="rId3"/>
    <p:sldId id="281" r:id="rId4"/>
    <p:sldId id="282" r:id="rId5"/>
    <p:sldId id="283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7/18/17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7/18/17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</a:rPr>
              <a:t>개요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 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소개</a:t>
            </a:r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모든 브라우저에서 실행되는 클라이언트 프로그래밍 언어이다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2006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존 레식이 뉴욕 시 바 캠프에서 공식적으로 소개하였다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보다 간략하고 보다 강력하게 사용할 수 있도록 설계되었으며 오늘날 가장 인기 있는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라이브러리이다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의 주요 기능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CSS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셀렉터를 활용한 태그 접근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 처리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특수 효과 및 애니메이션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Ajax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파싱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플러그인을 통한 확장성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멀티 브라우저 지원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공식 사이트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http://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jquery.com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7" y="1991493"/>
            <a:ext cx="6592186" cy="39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jQuery 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종류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: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그룹에서 만든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UI :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기반으로 만들어진 데스크탑 용 웹 애플리케이션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Mobile :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기반으로 만들어진 모바일 용 웹 애플리케이션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보다 편하고 강력하게 사용할 수 있도록 만들어진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라이브러리이다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모든 브라우저에서 동일하게 동작하며 다양한 기능을 제공하고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114</TotalTime>
  <Words>141</Words>
  <Application>Microsoft Macintosh PowerPoint</Application>
  <PresentationFormat>화면 슬라이드 쇼(4:3)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Segoe UI</vt:lpstr>
      <vt:lpstr>Segoe UI Light</vt:lpstr>
      <vt:lpstr>Arial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12</cp:revision>
  <dcterms:created xsi:type="dcterms:W3CDTF">2017-06-19T01:47:05Z</dcterms:created>
  <dcterms:modified xsi:type="dcterms:W3CDTF">2017-07-18T01:57:53Z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