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87" r:id="rId3"/>
    <p:sldId id="291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7/26/2017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7/26/2017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jQuery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속성 </a:t>
            </a:r>
            <a:r>
              <a:rPr lang="ko-KR" altLang="en-US" sz="1800" dirty="0" err="1">
                <a:solidFill>
                  <a:schemeClr val="bg1"/>
                </a:solidFill>
              </a:rPr>
              <a:t>선택자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속성 선택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태그에 설정되어 있는 속성을 통해 선택하는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선택자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속성을 가지고 있는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속성의 값이 지정된 값과 일치하는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!=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속성의 값이 지정된 값과 일치하지 않는 태그를 선택한다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$=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속성의 값이 지정된 값으로 끝나는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|=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속성의 값이 지정된 속성의 값과 일치하거나 지정된 속성으로 시작하고 하이픈으로 연결된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5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속성 선택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^=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속성의 값이 지정된 값으로 시작하는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~=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속성의 값이 지정된 값을 단어로 가지고 있는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*=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속성의 값이 지정된 값을 포함하는 태그를 선택한다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0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속성 선택자를 이용하면 태그에 설정되어 있는 속성을 이용해 태그를 선택할 수 있다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153</TotalTime>
  <Words>154</Words>
  <Application>Microsoft Office PowerPoint</Application>
  <PresentationFormat>화면 슬라이드 쇼(4:3)</PresentationFormat>
  <Paragraphs>18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Segoe UI</vt:lpstr>
      <vt:lpstr>Segoe UI Light</vt:lpstr>
      <vt:lpstr>WelcomeDoc</vt:lpstr>
      <vt:lpstr>jQuery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26</cp:revision>
  <dcterms:created xsi:type="dcterms:W3CDTF">2017-06-19T01:47:05Z</dcterms:created>
  <dcterms:modified xsi:type="dcterms:W3CDTF">2017-07-26T10:42:05Z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