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87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7/26/2017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7/26/2017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상태 </a:t>
            </a:r>
            <a:r>
              <a:rPr lang="ko-KR" altLang="en-US" sz="1800" dirty="0" err="1">
                <a:solidFill>
                  <a:schemeClr val="bg1"/>
                </a:solidFill>
              </a:rPr>
              <a:t>선택자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상태 </a:t>
            </a:r>
            <a:r>
              <a:rPr lang="ko-KR" altLang="en-US" dirty="0" err="1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선택자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태그의 상태에 따라 선택하는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:header : h1 ~ h6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:focus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포커스가 주어진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:contains(‘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’)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지정된 문자열이 포함되어 있는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:has(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지정된 선택자를 포함하고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선택자를 이용하면 태그의 상태에 따라 태그를 선택할 수 있다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163</TotalTime>
  <Words>75</Words>
  <Application>Microsoft Office PowerPoint</Application>
  <PresentationFormat>화면 슬라이드 쇼(4:3)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28</cp:revision>
  <dcterms:created xsi:type="dcterms:W3CDTF">2017-06-19T01:47:05Z</dcterms:created>
  <dcterms:modified xsi:type="dcterms:W3CDTF">2017-07-26T11:56:22Z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