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7" r:id="rId3"/>
    <p:sldId id="290" r:id="rId4"/>
    <p:sldId id="291" r:id="rId5"/>
    <p:sldId id="292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Form </a:t>
            </a:r>
            <a:r>
              <a:rPr lang="ko-KR" altLang="en-US" sz="1800" dirty="0">
                <a:solidFill>
                  <a:schemeClr val="bg1"/>
                </a:solidFill>
              </a:rPr>
              <a:t>태그 </a:t>
            </a:r>
            <a:r>
              <a:rPr lang="ko-KR" altLang="en-US" sz="1800" dirty="0" err="1">
                <a:solidFill>
                  <a:schemeClr val="bg1"/>
                </a:solidFill>
              </a:rPr>
              <a:t>선택자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Form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태그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내부의 입력에 관련된 태그들에 대한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:input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입력에 관련된 태그들을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Form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태그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:text : type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text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:password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password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:radio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:checkbox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checkbox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:submit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submit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:reset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reset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:button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button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Form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태그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:image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image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:file : type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Form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태그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:enabled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활성 상태인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:disabled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 활성 상태인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:selected : select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내의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option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중 현재 선택되어 있는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:checked : checkbox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현재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되어 있는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2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선택자를 활용하면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태그에 접근 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168</TotalTime>
  <Words>202</Words>
  <Application>Microsoft Office PowerPoint</Application>
  <PresentationFormat>화면 슬라이드 쇼(4:3)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29</cp:revision>
  <dcterms:created xsi:type="dcterms:W3CDTF">2017-06-19T01:47:05Z</dcterms:created>
  <dcterms:modified xsi:type="dcterms:W3CDTF">2017-07-26T12:25:29Z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